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sldIdLst>
    <p:sldId id="256" r:id="rId2"/>
    <p:sldId id="298" r:id="rId3"/>
    <p:sldId id="257" r:id="rId4"/>
    <p:sldId id="265" r:id="rId5"/>
    <p:sldId id="266" r:id="rId6"/>
    <p:sldId id="297" r:id="rId7"/>
    <p:sldId id="258" r:id="rId8"/>
    <p:sldId id="269" r:id="rId9"/>
    <p:sldId id="259" r:id="rId10"/>
    <p:sldId id="267" r:id="rId11"/>
    <p:sldId id="268" r:id="rId12"/>
    <p:sldId id="260" r:id="rId13"/>
    <p:sldId id="270" r:id="rId14"/>
    <p:sldId id="271" r:id="rId15"/>
    <p:sldId id="272" r:id="rId16"/>
    <p:sldId id="273" r:id="rId17"/>
    <p:sldId id="285" r:id="rId18"/>
    <p:sldId id="286" r:id="rId19"/>
    <p:sldId id="287" r:id="rId20"/>
    <p:sldId id="274" r:id="rId21"/>
    <p:sldId id="275" r:id="rId22"/>
    <p:sldId id="276" r:id="rId23"/>
    <p:sldId id="262" r:id="rId24"/>
    <p:sldId id="288" r:id="rId25"/>
    <p:sldId id="278" r:id="rId26"/>
    <p:sldId id="279" r:id="rId27"/>
    <p:sldId id="280" r:id="rId28"/>
    <p:sldId id="289" r:id="rId29"/>
    <p:sldId id="290" r:id="rId30"/>
    <p:sldId id="291" r:id="rId31"/>
    <p:sldId id="281" r:id="rId32"/>
    <p:sldId id="295" r:id="rId33"/>
    <p:sldId id="282" r:id="rId34"/>
    <p:sldId id="292" r:id="rId35"/>
    <p:sldId id="293" r:id="rId36"/>
    <p:sldId id="261" r:id="rId37"/>
    <p:sldId id="264" r:id="rId38"/>
    <p:sldId id="296" r:id="rId39"/>
    <p:sldId id="299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1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61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altLang="ko-KR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285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86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42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2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6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1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1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2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6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8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1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8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0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5DA4C7B-B7CC-4D65-B217-926C071CA94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0BBF4-3BD2-41DA-A763-2F05F69EA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6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911E-BA6D-5F33-4D63-0C2018A2D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개인 프로젝트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68150-0AAC-D8AC-BB41-AD8585405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02334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학원용 웹사이트 개발 </a:t>
            </a:r>
            <a:endParaRPr lang="en-US" altLang="ko-KR" dirty="0"/>
          </a:p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김황후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이메일 </a:t>
            </a:r>
            <a:r>
              <a:rPr lang="en-US" altLang="ko-KR" dirty="0"/>
              <a:t>: kpwernner@gmail.com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80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87FDC-5FF2-9476-A64D-8A03347D8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321" y="1154024"/>
            <a:ext cx="4395787" cy="419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수강신청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form(bootstrap, label, input</a:t>
            </a:r>
            <a:r>
              <a:rPr lang="ko-KR" altLang="en-US" dirty="0"/>
              <a:t>연동</a:t>
            </a:r>
            <a:r>
              <a:rPr lang="en-US" altLang="ko-KR" dirty="0"/>
              <a:t>), spring </a:t>
            </a:r>
            <a:r>
              <a:rPr lang="en-US" altLang="ko-KR" dirty="0" err="1"/>
              <a:t>jpa</a:t>
            </a:r>
            <a:r>
              <a:rPr lang="en-US" altLang="ko-KR" dirty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수강신청 버튼을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spring security</a:t>
            </a:r>
            <a:r>
              <a:rPr lang="ko-KR" altLang="en-US" dirty="0"/>
              <a:t>로 로그인 페이지 유도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</a:t>
            </a:r>
            <a:r>
              <a:rPr lang="ko-KR" altLang="en-US" dirty="0"/>
              <a:t>에 저장된 </a:t>
            </a:r>
            <a:r>
              <a:rPr lang="en-US" altLang="ko-KR" dirty="0"/>
              <a:t>spring container</a:t>
            </a:r>
            <a:r>
              <a:rPr lang="ko-KR" altLang="en-US" dirty="0"/>
              <a:t>에 저장된 </a:t>
            </a:r>
            <a:r>
              <a:rPr lang="en-US" altLang="ko-KR" dirty="0" err="1"/>
              <a:t>userdetails</a:t>
            </a:r>
            <a:r>
              <a:rPr lang="ko-KR" altLang="en-US" dirty="0"/>
              <a:t>에서 현재 로그인 된 사용자 정보 유도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</a:t>
            </a:r>
            <a:r>
              <a:rPr lang="en-US" altLang="ko-KR" dirty="0" err="1"/>
              <a:t>jpa</a:t>
            </a:r>
            <a:r>
              <a:rPr lang="ko-KR" altLang="en-US" dirty="0"/>
              <a:t>의 </a:t>
            </a:r>
            <a:r>
              <a:rPr lang="en-US" altLang="ko-KR" dirty="0" err="1"/>
              <a:t>lectureService</a:t>
            </a:r>
            <a:r>
              <a:rPr lang="ko-KR" altLang="en-US" dirty="0"/>
              <a:t>로부터 개설된 과목정보 유도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A12C0-A19D-385D-EDC2-90430840F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336" y="737453"/>
            <a:ext cx="4395788" cy="238382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01D61-F514-328A-791B-61319D3A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6" y="3251905"/>
            <a:ext cx="4416070" cy="3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9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AE08-E633-F46B-33B0-000DE8B20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2837" y="1467512"/>
            <a:ext cx="4396339" cy="41957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결제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</a:t>
            </a:r>
            <a:r>
              <a:rPr lang="en-US" altLang="ko-KR" dirty="0" err="1"/>
              <a:t>jpa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결제버튼 </a:t>
            </a:r>
            <a:r>
              <a:rPr lang="ko-KR" altLang="en-US" dirty="0" err="1"/>
              <a:t>클릭시</a:t>
            </a:r>
            <a:r>
              <a:rPr lang="ko-KR" altLang="en-US" dirty="0"/>
              <a:t> 구체적인 수강과목과 결제내역</a:t>
            </a:r>
            <a:r>
              <a:rPr lang="en-US" altLang="ko-KR" dirty="0"/>
              <a:t>, </a:t>
            </a:r>
            <a:r>
              <a:rPr lang="ko-KR" altLang="en-US" dirty="0"/>
              <a:t>카드정보입력을 유도하는 </a:t>
            </a:r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유도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결제버튼 </a:t>
            </a:r>
            <a:r>
              <a:rPr lang="ko-KR" altLang="en-US" dirty="0" err="1"/>
              <a:t>클릭시</a:t>
            </a:r>
            <a:r>
              <a:rPr lang="ko-KR" altLang="en-US" dirty="0"/>
              <a:t>  확인문자를 출력하는 </a:t>
            </a:r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유도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@ManyToMany</a:t>
            </a:r>
            <a:r>
              <a:rPr lang="ko-KR" altLang="en-US" dirty="0"/>
              <a:t>관계가 학생과 수강과목 테이블에 걸려있습니다</a:t>
            </a:r>
            <a:r>
              <a:rPr lang="en-US" altLang="ko-KR" dirty="0"/>
              <a:t>.  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결제 </a:t>
            </a:r>
            <a:r>
              <a:rPr lang="en-US" altLang="ko-KR" dirty="0" err="1"/>
              <a:t>api</a:t>
            </a:r>
            <a:r>
              <a:rPr lang="ko-KR" altLang="en-US" dirty="0"/>
              <a:t>를 활용하여 결제시스템을 개발 예정입니다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선생님 모두 수업등록 가능</a:t>
            </a:r>
            <a:r>
              <a:rPr lang="en-US" altLang="ko-KR" dirty="0"/>
              <a:t>. </a:t>
            </a:r>
            <a:r>
              <a:rPr lang="ko-KR" altLang="en-US" dirty="0"/>
              <a:t>선생님은 관리자에게 수강권한을 </a:t>
            </a:r>
            <a:r>
              <a:rPr lang="ko-KR" altLang="en-US" dirty="0" err="1"/>
              <a:t>부여받습니다</a:t>
            </a:r>
            <a:r>
              <a:rPr lang="en-US" altLang="ko-KR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4D9273-AA77-B756-3ABD-AEBEA529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93" y="3493145"/>
            <a:ext cx="5631905" cy="2134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281E0-F7A3-5B36-DA19-22EBD3CC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93" y="1467512"/>
            <a:ext cx="3127557" cy="19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1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535E-0E7A-8305-8DBB-3BC4215E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14D22-0F39-2B1D-83E7-7933305FD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3787" y="1853248"/>
            <a:ext cx="4396339" cy="419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/>
              <a:t>학생섹션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err="1"/>
              <a:t>내정보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수강과목열람</a:t>
            </a:r>
            <a:r>
              <a:rPr lang="en-US" altLang="ko-KR" dirty="0"/>
              <a:t>, </a:t>
            </a:r>
            <a:r>
              <a:rPr lang="ko-KR" altLang="en-US" dirty="0"/>
              <a:t>회원탈퇴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질문게시판 </a:t>
            </a:r>
            <a:r>
              <a:rPr lang="en-US" altLang="ko-KR" dirty="0"/>
              <a:t>: </a:t>
            </a:r>
            <a:r>
              <a:rPr lang="ko-KR" altLang="en-US" dirty="0"/>
              <a:t>강의에 관련된 질문을 </a:t>
            </a:r>
            <a:r>
              <a:rPr lang="en-US" altLang="ko-KR" dirty="0"/>
              <a:t>pdf, </a:t>
            </a:r>
            <a:r>
              <a:rPr lang="ko-KR" altLang="en-US" dirty="0"/>
              <a:t>수식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이미지로 업로드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주관식</a:t>
            </a:r>
            <a:r>
              <a:rPr lang="en-US" altLang="ko-KR" dirty="0"/>
              <a:t>) : </a:t>
            </a:r>
            <a:r>
              <a:rPr lang="ko-KR" altLang="en-US" dirty="0" err="1"/>
              <a:t>주관식숙제제출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객관식</a:t>
            </a:r>
            <a:r>
              <a:rPr lang="en-US" altLang="ko-KR" dirty="0"/>
              <a:t>) : </a:t>
            </a:r>
            <a:r>
              <a:rPr lang="ko-KR" altLang="en-US" dirty="0" err="1"/>
              <a:t>객관식숙제제출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성적확인 </a:t>
            </a:r>
            <a:r>
              <a:rPr lang="en-US" altLang="ko-KR" dirty="0"/>
              <a:t>: </a:t>
            </a:r>
            <a:r>
              <a:rPr lang="ko-KR" altLang="en-US" dirty="0"/>
              <a:t>숙제 성적확인</a:t>
            </a:r>
            <a:r>
              <a:rPr lang="en-US" altLang="ko-KR" dirty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강의실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) : </a:t>
            </a:r>
            <a:r>
              <a:rPr lang="ko-KR" altLang="en-US" dirty="0"/>
              <a:t>녹화영상 시청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4ADBF-7DD8-6219-6EE7-31EE32A2B8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046" y="1853248"/>
            <a:ext cx="4395788" cy="2111216"/>
          </a:xfrm>
        </p:spPr>
      </p:pic>
    </p:spTree>
    <p:extLst>
      <p:ext uri="{BB962C8B-B14F-4D97-AF65-F5344CB8AC3E}">
        <p14:creationId xmlns:p14="http://schemas.microsoft.com/office/powerpoint/2010/main" val="10239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5061A4-781B-56A0-CA8B-31FAC90A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15" y="1259633"/>
            <a:ext cx="4779599" cy="512250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314ED2-DF41-E042-C413-F161E02E9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437" y="1259633"/>
            <a:ext cx="4396339" cy="419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/>
              <a:t>내정보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회원정보와 </a:t>
            </a:r>
            <a:r>
              <a:rPr lang="ko-KR" altLang="en-US" dirty="0" err="1"/>
              <a:t>수강신청된</a:t>
            </a:r>
            <a:r>
              <a:rPr lang="ko-KR" altLang="en-US" dirty="0"/>
              <a:t> 수강과목을 열람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회원탈퇴 기능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회원정보 수정기능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25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4495E-7EE2-7050-18C0-93ACB661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6367"/>
            <a:ext cx="4993089" cy="4887191"/>
          </a:xfrm>
          <a:prstGeom prst="rect">
            <a:avLst/>
          </a:prstGeom>
        </p:spPr>
      </p:pic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A6799EE-2D52-5541-7616-289199DA92B6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49792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질문게시판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</a:t>
            </a:r>
            <a:r>
              <a:rPr lang="en-US" altLang="ko-KR" dirty="0" err="1"/>
              <a:t>jpa</a:t>
            </a:r>
            <a:r>
              <a:rPr lang="en-US" altLang="ko-KR" dirty="0"/>
              <a:t>, CSS(</a:t>
            </a:r>
            <a:r>
              <a:rPr lang="en-US" altLang="ko-KR" dirty="0" err="1"/>
              <a:t>external,table</a:t>
            </a:r>
            <a:r>
              <a:rPr lang="en-US" altLang="ko-KR" dirty="0"/>
              <a:t>), Paging(</a:t>
            </a:r>
            <a:r>
              <a:rPr lang="en-US" altLang="ko-KR" dirty="0" err="1"/>
              <a:t>PageRequest.of</a:t>
            </a:r>
            <a:r>
              <a:rPr lang="en-US" altLang="ko-KR" dirty="0"/>
              <a:t>()), </a:t>
            </a:r>
            <a:r>
              <a:rPr lang="en-US" altLang="ko-KR" dirty="0" err="1"/>
              <a:t>ckeditor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질문작성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첨부자료 업로드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err="1"/>
              <a:t>수정할내용</a:t>
            </a:r>
            <a:r>
              <a:rPr lang="en-US" altLang="ko-KR" dirty="0"/>
              <a:t> 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검색기능</a:t>
            </a:r>
            <a:r>
              <a:rPr lang="en-US" altLang="ko-KR" dirty="0"/>
              <a:t> : </a:t>
            </a:r>
            <a:r>
              <a:rPr lang="ko-KR" altLang="en-US" dirty="0"/>
              <a:t>학생이름</a:t>
            </a:r>
            <a:r>
              <a:rPr lang="en-US" altLang="ko-KR" dirty="0"/>
              <a:t>, </a:t>
            </a:r>
            <a:r>
              <a:rPr lang="ko-KR" altLang="en-US" dirty="0"/>
              <a:t>선생님이름</a:t>
            </a:r>
            <a:r>
              <a:rPr lang="en-US" altLang="ko-KR" dirty="0"/>
              <a:t>, </a:t>
            </a:r>
            <a:r>
              <a:rPr lang="ko-KR" altLang="en-US" dirty="0"/>
              <a:t>수강과목 별 질문리스트 검색기능 필요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mathJack</a:t>
            </a:r>
            <a:r>
              <a:rPr lang="en-US" altLang="ko-KR" dirty="0"/>
              <a:t> </a:t>
            </a:r>
            <a:r>
              <a:rPr lang="ko-KR" altLang="en-US" dirty="0"/>
              <a:t>연동하여 </a:t>
            </a:r>
            <a:r>
              <a:rPr lang="en-US" altLang="ko-KR" dirty="0"/>
              <a:t>latex </a:t>
            </a:r>
            <a:r>
              <a:rPr lang="ko-KR" altLang="en-US" dirty="0"/>
              <a:t>코드 적용예정</a:t>
            </a:r>
            <a:r>
              <a:rPr lang="en-US" altLang="ko-KR" dirty="0"/>
              <a:t>, </a:t>
            </a:r>
            <a:r>
              <a:rPr lang="ko-KR" altLang="en-US" dirty="0"/>
              <a:t>학생입장의 수식 입력 창 개발 예정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목차 테이블 </a:t>
            </a:r>
            <a:r>
              <a:rPr lang="en-US" altLang="ko-KR" dirty="0"/>
              <a:t>CSS update : </a:t>
            </a:r>
            <a:r>
              <a:rPr lang="ko-KR" altLang="en-US" dirty="0"/>
              <a:t>원래 적용이 되었는데</a:t>
            </a:r>
            <a:r>
              <a:rPr lang="en-US" altLang="ko-KR" dirty="0"/>
              <a:t>, </a:t>
            </a:r>
            <a:r>
              <a:rPr lang="ko-KR" altLang="en-US" dirty="0"/>
              <a:t>어떠한 이유로 적용이 도중에 안되었습니다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5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75D85-107A-2686-08C7-06F832A6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4" y="1217645"/>
            <a:ext cx="4774974" cy="478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5C88B-DDBC-5287-23EA-31378EAB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89" y="1217645"/>
            <a:ext cx="4985021" cy="47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19B4-D9EA-9049-E15E-A4786999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25" y="1244469"/>
            <a:ext cx="4783099" cy="5049407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0115028-6E6C-FFF5-7FDD-EC01CC93B9F3}"/>
              </a:ext>
            </a:extLst>
          </p:cNvPr>
          <p:cNvSpPr txBox="1">
            <a:spLocks/>
          </p:cNvSpPr>
          <p:nvPr/>
        </p:nvSpPr>
        <p:spPr>
          <a:xfrm>
            <a:off x="969962" y="1331118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질문게시판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내용을 입력하고</a:t>
            </a:r>
            <a:r>
              <a:rPr lang="en-US" altLang="ko-KR" dirty="0"/>
              <a:t>, </a:t>
            </a:r>
            <a:r>
              <a:rPr lang="ko-KR" altLang="en-US" dirty="0"/>
              <a:t>첨부파일을 등록하면 오른쪽 화면과 같이 첨부파일이 등록됩니다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첨부파일을 다운로드 가능합니다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/>
              <a:t>Javascript</a:t>
            </a:r>
            <a:r>
              <a:rPr lang="ko-KR" altLang="en-US" dirty="0"/>
              <a:t>활용한 첨부파일 </a:t>
            </a:r>
            <a:r>
              <a:rPr lang="ko-KR" altLang="en-US" dirty="0" err="1"/>
              <a:t>추가삭제버튼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951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EFF54B-B777-35F3-DE35-06B8006B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1206370"/>
            <a:ext cx="5092757" cy="5036114"/>
          </a:xfrm>
          <a:prstGeom prst="rect">
            <a:avLst/>
          </a:prstGeom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1EC30F9F-59D2-FC67-55DB-2D936476774C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질문게시판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Paging(</a:t>
            </a:r>
            <a:r>
              <a:rPr lang="en-US" altLang="ko-KR" dirty="0" err="1"/>
              <a:t>PageRequest.of</a:t>
            </a:r>
            <a:r>
              <a:rPr lang="en-US" altLang="ko-KR" dirty="0"/>
              <a:t>()), font-awesome, entity Listener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Page&lt;&gt; </a:t>
            </a:r>
            <a:r>
              <a:rPr lang="ko-KR" altLang="en-US" dirty="0"/>
              <a:t>타입을 활용하여</a:t>
            </a:r>
            <a:r>
              <a:rPr lang="en-US" altLang="ko-KR" dirty="0"/>
              <a:t>, paging</a:t>
            </a:r>
            <a:r>
              <a:rPr lang="ko-KR" altLang="en-US" dirty="0"/>
              <a:t>을 더 간단하게 제작</a:t>
            </a:r>
            <a:r>
              <a:rPr lang="en-US" altLang="ko-KR" dirty="0"/>
              <a:t>. </a:t>
            </a:r>
            <a:r>
              <a:rPr lang="ko-KR" altLang="en-US" dirty="0"/>
              <a:t>오른쪽 숫자를 통하여 한 페이지에 보여지는 글의 개수조절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Refactoring 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검색기능</a:t>
            </a:r>
            <a:r>
              <a:rPr lang="en-US" altLang="ko-KR" dirty="0"/>
              <a:t> : </a:t>
            </a:r>
            <a:r>
              <a:rPr lang="ko-KR" altLang="en-US" dirty="0"/>
              <a:t>학생이름</a:t>
            </a:r>
            <a:r>
              <a:rPr lang="en-US" altLang="ko-KR" dirty="0"/>
              <a:t>, </a:t>
            </a:r>
            <a:r>
              <a:rPr lang="ko-KR" altLang="en-US" dirty="0"/>
              <a:t>선생님이름</a:t>
            </a:r>
            <a:r>
              <a:rPr lang="en-US" altLang="ko-KR" dirty="0"/>
              <a:t>, </a:t>
            </a:r>
            <a:r>
              <a:rPr lang="ko-KR" altLang="en-US" dirty="0"/>
              <a:t>수강과목 별 질문리스트 검색기능 필요 </a:t>
            </a:r>
          </a:p>
        </p:txBody>
      </p:sp>
    </p:spTree>
    <p:extLst>
      <p:ext uri="{BB962C8B-B14F-4D97-AF65-F5344CB8AC3E}">
        <p14:creationId xmlns:p14="http://schemas.microsoft.com/office/powerpoint/2010/main" val="141478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5CC61F9-5BD3-CD47-5ED0-DA96624A7A6B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주관식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</a:t>
            </a:r>
            <a:r>
              <a:rPr lang="en-US" altLang="ko-KR" dirty="0" err="1"/>
              <a:t>jquery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(externally connected, grid system)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container</a:t>
            </a:r>
            <a:r>
              <a:rPr lang="ko-KR" altLang="en-US" dirty="0"/>
              <a:t>에서 불러온 회원정보를 활용하여 현재 수강중인 수강과목들을 표시합니다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/>
              <a:t>Homeworklist</a:t>
            </a:r>
            <a:r>
              <a:rPr lang="ko-KR" altLang="en-US" dirty="0"/>
              <a:t>를 클릭하면 해당 과목에서 부여된 숙제들이 나오게 됩니다</a:t>
            </a:r>
            <a:r>
              <a:rPr lang="en-US" altLang="ko-KR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A529C-F0BD-D994-90DD-EAD5EB25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1178310"/>
            <a:ext cx="4973481" cy="53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AB31AEAC-E921-1283-F416-8C88DD6B032A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주관식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</a:t>
            </a:r>
            <a:r>
              <a:rPr lang="en-US" altLang="ko-KR" dirty="0" err="1"/>
              <a:t>jquery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(externally connected, grid system)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ko-KR" altLang="en-US" dirty="0"/>
              <a:t>를 활용해서</a:t>
            </a:r>
            <a:r>
              <a:rPr lang="en-US" altLang="ko-KR" dirty="0"/>
              <a:t>, </a:t>
            </a:r>
            <a:r>
              <a:rPr lang="en-US" altLang="ko-KR" dirty="0" err="1"/>
              <a:t>homeworklist</a:t>
            </a:r>
            <a:r>
              <a:rPr lang="ko-KR" altLang="en-US" dirty="0"/>
              <a:t>를 </a:t>
            </a:r>
            <a:r>
              <a:rPr lang="ko-KR" altLang="en-US" dirty="0" err="1"/>
              <a:t>클릭했을때</a:t>
            </a:r>
            <a:r>
              <a:rPr lang="ko-KR" altLang="en-US" dirty="0"/>
              <a:t> 나타나는 숙제리스트를 볼 수 있습니다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err="1"/>
              <a:t>숙제업로드</a:t>
            </a:r>
            <a:r>
              <a:rPr lang="ko-KR" altLang="en-US" dirty="0"/>
              <a:t> 버튼을 클릭하여 제출버튼을 누르면 숙제가 업로드 됩니다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업로드와 동시에 해당 과목별</a:t>
            </a:r>
            <a:r>
              <a:rPr lang="en-US" altLang="ko-KR" dirty="0"/>
              <a:t>,</a:t>
            </a:r>
            <a:r>
              <a:rPr lang="ko-KR" altLang="en-US" dirty="0" err="1"/>
              <a:t>학생별</a:t>
            </a:r>
            <a:r>
              <a:rPr lang="en-US" altLang="ko-KR" dirty="0"/>
              <a:t>, </a:t>
            </a:r>
            <a:r>
              <a:rPr lang="ko-KR" altLang="en-US" dirty="0" err="1"/>
              <a:t>숙제별</a:t>
            </a:r>
            <a:r>
              <a:rPr lang="en-US" altLang="ko-KR" dirty="0"/>
              <a:t>, </a:t>
            </a:r>
            <a:r>
              <a:rPr lang="ko-KR" altLang="en-US" dirty="0"/>
              <a:t>폴더가 만들어지고 구분되어 저장됩니다</a:t>
            </a:r>
            <a:r>
              <a:rPr lang="en-US" altLang="ko-KR" dirty="0"/>
              <a:t>. (</a:t>
            </a:r>
            <a:r>
              <a:rPr lang="ko-KR" altLang="en-US" dirty="0" err="1"/>
              <a:t>뒷장참조</a:t>
            </a:r>
            <a:r>
              <a:rPr lang="en-US" altLang="ko-KR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7E722-713C-C6AD-7A07-E08D6060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259633"/>
            <a:ext cx="4724400" cy="51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E9D3-459E-7BA5-FAB2-0A5532F8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1A07-351C-E0BC-CE48-F743F1E1E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구성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기능 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본문</a:t>
            </a:r>
            <a:endParaRPr lang="en-US" altLang="ko-KR" dirty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/>
              <a:t>부록 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en-US" altLang="ko-KR" dirty="0" err="1"/>
              <a:t>ERDiagram</a:t>
            </a:r>
            <a:r>
              <a:rPr lang="en-US" altLang="ko-KR" dirty="0"/>
              <a:t>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dirty="0"/>
              <a:t>Domain</a:t>
            </a:r>
          </a:p>
          <a:p>
            <a:pPr marL="457200" lvl="1" indent="0">
              <a:buNone/>
            </a:pPr>
            <a:r>
              <a:rPr lang="en-US" altLang="ko-KR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2467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7D7E19-BEF0-3005-8B40-FD4E1820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5" y="595749"/>
            <a:ext cx="5472346" cy="5928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D0932-2399-FA30-A630-222C3E21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74" y="595749"/>
            <a:ext cx="2537927" cy="53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6C540-F2A8-94F6-B4EE-5FD49C37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6" y="1259633"/>
            <a:ext cx="5666237" cy="5120951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F7D44E30-6B42-0A99-7BB6-6C826D64F7CB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주관식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</a:t>
            </a:r>
            <a:r>
              <a:rPr lang="en-US" altLang="ko-KR" dirty="0" err="1"/>
              <a:t>jquery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(externally connected, grid system)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: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제출된 숙제를 확인하는 부분을 제작하는 중입니다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Grid system</a:t>
            </a:r>
            <a:r>
              <a:rPr lang="ko-KR" altLang="en-US" dirty="0"/>
              <a:t>을 적용하였습니다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670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34C2C-E1E3-2A3A-63A5-24C76EEA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378" y="1219200"/>
            <a:ext cx="5771846" cy="5257800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402C3D9-5364-C977-4A17-A699245BB9EA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5217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숙제제출</a:t>
            </a:r>
            <a:r>
              <a:rPr lang="en-US" altLang="ko-KR" dirty="0"/>
              <a:t>(</a:t>
            </a:r>
            <a:r>
              <a:rPr lang="ko-KR" altLang="en-US" dirty="0"/>
              <a:t>객관식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</a:t>
            </a:r>
            <a:r>
              <a:rPr lang="en-US" altLang="ko-KR" dirty="0" err="1"/>
              <a:t>jquery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(externally connected, grid system)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수강과목의 숙제에  해당되는 객관식 답안지가 선생님에 의하여 전달 </a:t>
            </a:r>
            <a:r>
              <a:rPr lang="ko-KR" altLang="en-US" dirty="0" err="1"/>
              <a:t>될텐데</a:t>
            </a:r>
            <a:r>
              <a:rPr lang="en-US" altLang="ko-KR" dirty="0"/>
              <a:t>, </a:t>
            </a:r>
            <a:r>
              <a:rPr lang="ko-KR" altLang="en-US" dirty="0"/>
              <a:t>해당 숙제를 클릭하면 해당 답안지가 뜨고</a:t>
            </a:r>
            <a:r>
              <a:rPr lang="en-US" altLang="ko-KR" dirty="0"/>
              <a:t>(</a:t>
            </a:r>
            <a:r>
              <a:rPr lang="ko-KR" altLang="en-US" dirty="0"/>
              <a:t>숙제개수</a:t>
            </a:r>
            <a:r>
              <a:rPr lang="en-US" altLang="ko-KR" dirty="0"/>
              <a:t>, </a:t>
            </a:r>
            <a:r>
              <a:rPr lang="ko-KR" altLang="en-US" dirty="0"/>
              <a:t>문제번호</a:t>
            </a:r>
            <a:r>
              <a:rPr lang="en-US" altLang="ko-KR" dirty="0"/>
              <a:t>, </a:t>
            </a:r>
            <a:r>
              <a:rPr lang="ko-KR" altLang="en-US" dirty="0"/>
              <a:t>선택지수</a:t>
            </a:r>
            <a:r>
              <a:rPr lang="en-US" altLang="ko-KR" dirty="0"/>
              <a:t>, </a:t>
            </a:r>
            <a:r>
              <a:rPr lang="ko-KR" altLang="en-US" dirty="0"/>
              <a:t>한글영문조절</a:t>
            </a:r>
            <a:r>
              <a:rPr lang="en-US" altLang="ko-KR" dirty="0"/>
              <a:t>) </a:t>
            </a:r>
            <a:r>
              <a:rPr lang="ko-KR" altLang="en-US" dirty="0"/>
              <a:t>답을 클릭하여 제출하는 부분입니다</a:t>
            </a:r>
            <a:r>
              <a:rPr lang="en-US" altLang="ko-KR" dirty="0"/>
              <a:t>. </a:t>
            </a:r>
            <a:r>
              <a:rPr lang="ko-KR" altLang="en-US" dirty="0" err="1"/>
              <a:t>자동채점될</a:t>
            </a:r>
            <a:r>
              <a:rPr lang="ko-KR" altLang="en-US" dirty="0"/>
              <a:t> 예정입니다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 </a:t>
            </a:r>
            <a:r>
              <a:rPr lang="en-US" altLang="ko-KR" dirty="0"/>
              <a:t>: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선생님에 의해 만들어진 </a:t>
            </a:r>
            <a:r>
              <a:rPr lang="ko-KR" altLang="en-US" dirty="0" err="1"/>
              <a:t>답안지불러오는</a:t>
            </a:r>
            <a:r>
              <a:rPr lang="ko-KR" altLang="en-US" dirty="0"/>
              <a:t> 부분 </a:t>
            </a:r>
            <a:r>
              <a:rPr lang="en-US" altLang="ko-KR" dirty="0" err="1"/>
              <a:t>jpa</a:t>
            </a:r>
            <a:r>
              <a:rPr lang="ko-KR" altLang="en-US" dirty="0"/>
              <a:t>연동예정  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자동채점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r>
              <a:rPr lang="ko-KR" altLang="en-US" dirty="0"/>
              <a:t>이 있는데</a:t>
            </a:r>
            <a:r>
              <a:rPr lang="en-US" altLang="ko-KR" dirty="0"/>
              <a:t>, </a:t>
            </a:r>
            <a:r>
              <a:rPr lang="ko-KR" altLang="en-US" dirty="0"/>
              <a:t>그것을 </a:t>
            </a:r>
            <a:r>
              <a:rPr lang="en-US" altLang="ko-KR" dirty="0"/>
              <a:t>service</a:t>
            </a:r>
            <a:r>
              <a:rPr lang="ko-KR" altLang="en-US" dirty="0"/>
              <a:t>에 적용예정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7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B12D-CEA4-F601-FC9E-A5B35BA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선생님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9736E-9238-EA7F-7C05-75AAC18253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숙제등록과 채점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숙제등록과 학생에게서 선생님이 수업하는 과목에 제출된 숙제를 열람하고</a:t>
            </a:r>
            <a:r>
              <a:rPr lang="en-US" altLang="ko-KR" dirty="0"/>
              <a:t>, </a:t>
            </a:r>
            <a:r>
              <a:rPr lang="ko-KR" altLang="en-US" dirty="0"/>
              <a:t>채점하는 기능</a:t>
            </a:r>
            <a:r>
              <a:rPr lang="en-US" altLang="ko-KR" dirty="0"/>
              <a:t>,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기술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(bootstrap </a:t>
            </a:r>
            <a:r>
              <a:rPr lang="ko-KR" altLang="en-US" dirty="0"/>
              <a:t>미적용</a:t>
            </a:r>
            <a:r>
              <a:rPr lang="en-US" altLang="ko-KR" dirty="0"/>
              <a:t>), spring </a:t>
            </a:r>
            <a:r>
              <a:rPr lang="en-US" altLang="ko-KR" dirty="0" err="1"/>
              <a:t>jpa</a:t>
            </a:r>
            <a:r>
              <a:rPr lang="en-US" altLang="ko-KR" dirty="0"/>
              <a:t>, spring security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객관식 숙제등록 기능활성화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1ABCB3-A2B9-0562-0B1E-B5BB2A6B2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7006" y="184875"/>
            <a:ext cx="4448027" cy="324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6A6A-4FD4-F9A4-FE29-F2FD2EB7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06" y="3553879"/>
            <a:ext cx="4479925" cy="32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402C3D9-5364-C977-4A17-A699245BB9EA}"/>
              </a:ext>
            </a:extLst>
          </p:cNvPr>
          <p:cNvSpPr txBox="1">
            <a:spLocks/>
          </p:cNvSpPr>
          <p:nvPr/>
        </p:nvSpPr>
        <p:spPr>
          <a:xfrm>
            <a:off x="960437" y="1259633"/>
            <a:ext cx="4396339" cy="5217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</a:t>
            </a:r>
            <a:r>
              <a:rPr lang="en-US" altLang="ko-KR" dirty="0"/>
              <a:t> </a:t>
            </a:r>
            <a:r>
              <a:rPr lang="ko-KR" altLang="en-US" dirty="0"/>
              <a:t>등록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선생님섹션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숙제등록과 채점을 </a:t>
            </a:r>
            <a:r>
              <a:rPr lang="ko-KR" altLang="en-US" dirty="0" err="1"/>
              <a:t>클릭시</a:t>
            </a:r>
            <a:r>
              <a:rPr lang="en-US" altLang="ko-KR" dirty="0"/>
              <a:t>, </a:t>
            </a:r>
            <a:r>
              <a:rPr lang="ko-KR" altLang="en-US" dirty="0"/>
              <a:t>로그인 페이지가 유도되어 자동으로 선생님에 대응되는 개설된 강의 목록이 불러집니다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Homeworklist</a:t>
            </a:r>
            <a:r>
              <a:rPr lang="ko-KR" altLang="en-US" dirty="0"/>
              <a:t>를 클릭하면 해당과목 숙제리스트가 뜨게 되고</a:t>
            </a:r>
            <a:r>
              <a:rPr lang="en-US" altLang="ko-KR" dirty="0"/>
              <a:t>, </a:t>
            </a:r>
            <a:r>
              <a:rPr lang="ko-KR" altLang="en-US" dirty="0"/>
              <a:t>없다면</a:t>
            </a:r>
            <a:r>
              <a:rPr lang="en-US" altLang="ko-KR" dirty="0"/>
              <a:t>, </a:t>
            </a:r>
            <a:r>
              <a:rPr lang="ko-KR" altLang="en-US" dirty="0"/>
              <a:t>새 숙제를 추가할 수 있습니다</a:t>
            </a:r>
            <a:r>
              <a:rPr lang="en-US" altLang="ko-KR" dirty="0"/>
              <a:t>.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숙제입력란에</a:t>
            </a:r>
            <a:r>
              <a:rPr lang="ko-KR" altLang="en-US" dirty="0"/>
              <a:t> 입력이 되지 않으면 숙제를 등록할 수 없도록 </a:t>
            </a:r>
            <a:r>
              <a:rPr lang="en-US" altLang="ko-KR" dirty="0" err="1"/>
              <a:t>jquery</a:t>
            </a:r>
            <a:r>
              <a:rPr lang="ko-KR" altLang="en-US" dirty="0"/>
              <a:t>가 적용됩니다</a:t>
            </a:r>
            <a:r>
              <a:rPr lang="en-US" altLang="ko-KR" dirty="0"/>
              <a:t>. 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기술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en-US" altLang="ko-KR" dirty="0"/>
              <a:t> 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숙제리스트 수정 또는 삭제 예정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DC3D0-1638-DEA3-6C67-A283BB05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76" y="1259633"/>
            <a:ext cx="640198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768D130-FBE1-3A32-923B-31155CF4663F}"/>
              </a:ext>
            </a:extLst>
          </p:cNvPr>
          <p:cNvSpPr txBox="1">
            <a:spLocks/>
          </p:cNvSpPr>
          <p:nvPr/>
        </p:nvSpPr>
        <p:spPr>
          <a:xfrm>
            <a:off x="989012" y="650033"/>
            <a:ext cx="4396339" cy="60460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숙제 등록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선생님섹션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숙제등록과 채점을 </a:t>
            </a:r>
            <a:r>
              <a:rPr lang="ko-KR" altLang="en-US" dirty="0" err="1"/>
              <a:t>클릭시</a:t>
            </a:r>
            <a:r>
              <a:rPr lang="en-US" altLang="ko-KR" dirty="0"/>
              <a:t>, </a:t>
            </a:r>
            <a:r>
              <a:rPr lang="ko-KR" altLang="en-US" dirty="0"/>
              <a:t>로그인 페이지가 유도되어 자동으로 선생님에 대응되는 개설된 강의 목록이 불러집니다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Homeworklist</a:t>
            </a:r>
            <a:r>
              <a:rPr lang="ko-KR" altLang="en-US" dirty="0"/>
              <a:t>를 클릭하면 해당과목 숙제리스트가 뜨게 되고</a:t>
            </a:r>
            <a:r>
              <a:rPr lang="en-US" altLang="ko-KR" dirty="0"/>
              <a:t>, </a:t>
            </a:r>
            <a:r>
              <a:rPr lang="ko-KR" altLang="en-US" dirty="0"/>
              <a:t>없다면</a:t>
            </a:r>
            <a:r>
              <a:rPr lang="en-US" altLang="ko-KR" dirty="0"/>
              <a:t>, </a:t>
            </a:r>
            <a:r>
              <a:rPr lang="ko-KR" altLang="en-US" dirty="0"/>
              <a:t>새 숙제를 추가할 수 있습니다</a:t>
            </a:r>
            <a:r>
              <a:rPr lang="en-US" altLang="ko-KR" dirty="0"/>
              <a:t>.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숙제입력란에</a:t>
            </a:r>
            <a:r>
              <a:rPr lang="ko-KR" altLang="en-US" dirty="0"/>
              <a:t> 입력이 되지 않으면 숙제를 등록할 수 없도록 </a:t>
            </a:r>
            <a:r>
              <a:rPr lang="en-US" altLang="ko-KR" dirty="0" err="1"/>
              <a:t>jquery</a:t>
            </a:r>
            <a:r>
              <a:rPr lang="ko-KR" altLang="en-US" dirty="0"/>
              <a:t>가 적용됩니다</a:t>
            </a:r>
            <a:r>
              <a:rPr lang="en-US" altLang="ko-KR" dirty="0"/>
              <a:t>. 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여기서 숙제 </a:t>
            </a:r>
            <a:r>
              <a:rPr lang="ko-KR" altLang="en-US" dirty="0" err="1"/>
              <a:t>등록시</a:t>
            </a:r>
            <a:r>
              <a:rPr lang="en-US" altLang="ko-KR" dirty="0"/>
              <a:t>, </a:t>
            </a:r>
            <a:r>
              <a:rPr lang="ko-KR" altLang="en-US" dirty="0"/>
              <a:t>학생들은 </a:t>
            </a:r>
            <a:r>
              <a:rPr lang="ko-KR" altLang="en-US" dirty="0" err="1"/>
              <a:t>학생섹션에서</a:t>
            </a:r>
            <a:r>
              <a:rPr lang="ko-KR" altLang="en-US" dirty="0"/>
              <a:t> 올라온 숙제를 </a:t>
            </a:r>
            <a:r>
              <a:rPr lang="ko-KR" altLang="en-US" dirty="0" err="1"/>
              <a:t>확인가능합니다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기술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en-US" altLang="ko-KR" dirty="0"/>
              <a:t> 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숙제리스트 수정 또는 삭제 예정 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C9E7B-4DE6-ADBE-F312-1B200B01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84" y="1259633"/>
            <a:ext cx="5942910" cy="44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6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B6158-7A0B-4542-1407-64F5284D2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20" y="1380347"/>
            <a:ext cx="6344148" cy="4562670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93D17BC-5F4A-0932-2714-3A0F04B04D78}"/>
              </a:ext>
            </a:extLst>
          </p:cNvPr>
          <p:cNvSpPr txBox="1">
            <a:spLocks/>
          </p:cNvSpPr>
          <p:nvPr/>
        </p:nvSpPr>
        <p:spPr>
          <a:xfrm>
            <a:off x="998537" y="1380347"/>
            <a:ext cx="4396339" cy="5217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객관식 숙제등록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객관식의 경우는 오른쪽과 같이 답안지 형태등록까지 연동되어야 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문제개수</a:t>
            </a:r>
            <a:r>
              <a:rPr lang="en-US" altLang="ko-KR" dirty="0"/>
              <a:t>, </a:t>
            </a:r>
            <a:r>
              <a:rPr lang="ko-KR" altLang="en-US" dirty="0"/>
              <a:t>선택지개수</a:t>
            </a:r>
            <a:r>
              <a:rPr lang="en-US" altLang="ko-KR" dirty="0"/>
              <a:t>, </a:t>
            </a:r>
            <a:r>
              <a:rPr lang="ko-KR" altLang="en-US" dirty="0"/>
              <a:t>선택지 언어</a:t>
            </a:r>
            <a:r>
              <a:rPr lang="en-US" altLang="ko-KR" dirty="0"/>
              <a:t>, </a:t>
            </a:r>
            <a:r>
              <a:rPr lang="ko-KR" altLang="en-US" dirty="0"/>
              <a:t>단일</a:t>
            </a:r>
            <a:r>
              <a:rPr lang="en-US" altLang="ko-KR" dirty="0"/>
              <a:t>/</a:t>
            </a:r>
            <a:r>
              <a:rPr lang="ko-KR" altLang="en-US" dirty="0"/>
              <a:t>복수 </a:t>
            </a:r>
            <a:r>
              <a:rPr lang="ko-KR" altLang="en-US" dirty="0" err="1"/>
              <a:t>답안선택되어</a:t>
            </a:r>
            <a:r>
              <a:rPr lang="ko-KR" altLang="en-US" dirty="0"/>
              <a:t> 객관식 숙제가 등록됩니다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기술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en-US" altLang="ko-KR" dirty="0"/>
              <a:t>, grid system, </a:t>
            </a:r>
            <a:r>
              <a:rPr lang="en-US" altLang="ko-KR" dirty="0" err="1"/>
              <a:t>javascript</a:t>
            </a:r>
            <a:r>
              <a:rPr lang="en-US" altLang="ko-KR" dirty="0"/>
              <a:t>, font-awesome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View</a:t>
            </a:r>
            <a:r>
              <a:rPr lang="ko-KR" altLang="en-US" dirty="0"/>
              <a:t>만 만들어진 상태입니다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7242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1462BE-EDC1-3FB7-E987-E550EF7C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65" y="1351967"/>
            <a:ext cx="5938934" cy="4544008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0F7DDB2-B8AB-EACD-66BE-3D795832D71A}"/>
              </a:ext>
            </a:extLst>
          </p:cNvPr>
          <p:cNvSpPr txBox="1">
            <a:spLocks/>
          </p:cNvSpPr>
          <p:nvPr/>
        </p:nvSpPr>
        <p:spPr>
          <a:xfrm>
            <a:off x="950912" y="856472"/>
            <a:ext cx="4396339" cy="57729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주관식 숙제 제출여부와 채점  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학생에 의하여 제출된 주관식 답은 </a:t>
            </a:r>
            <a:r>
              <a:rPr lang="en-US" altLang="ko-KR" dirty="0"/>
              <a:t>pdf</a:t>
            </a:r>
            <a:r>
              <a:rPr lang="ko-KR" altLang="en-US" dirty="0"/>
              <a:t>로 받고</a:t>
            </a:r>
            <a:r>
              <a:rPr lang="en-US" altLang="ko-KR" dirty="0"/>
              <a:t>, </a:t>
            </a:r>
            <a:r>
              <a:rPr lang="ko-KR" altLang="en-US" dirty="0"/>
              <a:t>제출되면 오른쪽의 수강과목선택 옵션 </a:t>
            </a:r>
            <a:r>
              <a:rPr lang="ko-KR" altLang="en-US" dirty="0" err="1"/>
              <a:t>클릭시</a:t>
            </a:r>
            <a:r>
              <a:rPr lang="ko-KR" altLang="en-US" dirty="0"/>
              <a:t> 선생님이 개설한 과목이 나옵니다</a:t>
            </a:r>
            <a:r>
              <a:rPr lang="en-US" altLang="ko-KR" dirty="0"/>
              <a:t>. </a:t>
            </a:r>
            <a:r>
              <a:rPr lang="ko-KR" altLang="en-US" dirty="0"/>
              <a:t>부여한 숙제가 자동으로 밑의 옵션내용에 추가가 됩니다</a:t>
            </a:r>
            <a:r>
              <a:rPr lang="en-US" altLang="ko-KR" dirty="0"/>
              <a:t>. </a:t>
            </a:r>
            <a:r>
              <a:rPr lang="ko-KR" altLang="en-US" dirty="0"/>
              <a:t>숙제를 클릭하면 해당 과목을 수강하는 학생명단과 제출여부가 자동으로 나타나게 되어 제출여부를 </a:t>
            </a:r>
            <a:r>
              <a:rPr lang="ko-KR" altLang="en-US" dirty="0" err="1"/>
              <a:t>확인가능합니다</a:t>
            </a:r>
            <a:r>
              <a:rPr lang="en-US" altLang="ko-KR" dirty="0"/>
              <a:t>. </a:t>
            </a:r>
            <a:r>
              <a:rPr lang="ko-KR" altLang="en-US" dirty="0"/>
              <a:t>제출된 숙제는 다운로드도 가능합니다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 err="1"/>
              <a:t>Jquery</a:t>
            </a:r>
            <a:r>
              <a:rPr lang="en-US" altLang="ko-KR" dirty="0"/>
              <a:t>, grid system, </a:t>
            </a:r>
            <a:r>
              <a:rPr lang="en-US" altLang="ko-KR" dirty="0" err="1"/>
              <a:t>javascript</a:t>
            </a:r>
            <a:r>
              <a:rPr lang="en-US" altLang="ko-KR" dirty="0"/>
              <a:t>, font-awesome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옵션선택시 화면이 부드럽게 전환되지 않아서 </a:t>
            </a:r>
            <a:r>
              <a:rPr lang="en-US" altLang="ko-KR" dirty="0"/>
              <a:t>Node.js routing</a:t>
            </a:r>
            <a:r>
              <a:rPr lang="ko-KR" altLang="en-US" dirty="0"/>
              <a:t>을 적용하여 부드럽게 </a:t>
            </a:r>
            <a:r>
              <a:rPr lang="ko-KR" altLang="en-US" dirty="0" err="1"/>
              <a:t>만들예정입니다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95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7270B-A9D8-2273-3276-777C5E3F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919" y="1330971"/>
            <a:ext cx="6913778" cy="4749282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54938AAF-3C63-B9B1-D367-802A12C3364B}"/>
              </a:ext>
            </a:extLst>
          </p:cNvPr>
          <p:cNvSpPr txBox="1">
            <a:spLocks/>
          </p:cNvSpPr>
          <p:nvPr/>
        </p:nvSpPr>
        <p:spPr>
          <a:xfrm>
            <a:off x="436562" y="561975"/>
            <a:ext cx="4396339" cy="5915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주관식 숙제 제출여부와 채점  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강의</a:t>
            </a:r>
            <a:r>
              <a:rPr lang="en-US" altLang="ko-KR" dirty="0"/>
              <a:t>2</a:t>
            </a:r>
            <a:r>
              <a:rPr lang="ko-KR" altLang="en-US" dirty="0"/>
              <a:t>를 클릭하여 강의</a:t>
            </a:r>
            <a:r>
              <a:rPr lang="en-US" altLang="ko-KR" dirty="0"/>
              <a:t>2</a:t>
            </a:r>
            <a:r>
              <a:rPr lang="ko-KR" altLang="en-US" dirty="0"/>
              <a:t>에서 부여된 </a:t>
            </a:r>
            <a:r>
              <a:rPr lang="ko-KR" altLang="en-US" dirty="0" err="1"/>
              <a:t>숙제옵션중</a:t>
            </a:r>
            <a:r>
              <a:rPr lang="ko-KR" altLang="en-US" dirty="0"/>
              <a:t> 숙제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클릭했을때</a:t>
            </a:r>
            <a:r>
              <a:rPr lang="ko-KR" altLang="en-US" dirty="0"/>
              <a:t> 수강명단과 제출한 학생의 표시 여부입니다</a:t>
            </a:r>
            <a:r>
              <a:rPr lang="en-US" altLang="ko-KR" dirty="0"/>
              <a:t>.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 err="1"/>
              <a:t>제출된학생의</a:t>
            </a:r>
            <a:r>
              <a:rPr lang="ko-KR" altLang="en-US" dirty="0"/>
              <a:t> 경우 제출된 </a:t>
            </a:r>
            <a:r>
              <a:rPr lang="en-US" altLang="ko-KR" dirty="0"/>
              <a:t>pdf</a:t>
            </a:r>
            <a:r>
              <a:rPr lang="ko-KR" altLang="en-US" dirty="0"/>
              <a:t>를 다운로드 할 수 있습니다</a:t>
            </a:r>
            <a:r>
              <a:rPr lang="en-US" altLang="ko-KR" dirty="0"/>
              <a:t>. </a:t>
            </a:r>
            <a:r>
              <a:rPr lang="ko-KR" altLang="en-US" dirty="0"/>
              <a:t>제출된 숙제는 해당과목별</a:t>
            </a:r>
            <a:r>
              <a:rPr lang="en-US" altLang="ko-KR" dirty="0"/>
              <a:t>, </a:t>
            </a:r>
            <a:r>
              <a:rPr lang="ko-KR" altLang="en-US" dirty="0" err="1"/>
              <a:t>숙제별</a:t>
            </a:r>
            <a:r>
              <a:rPr lang="en-US" altLang="ko-KR" dirty="0"/>
              <a:t>, </a:t>
            </a:r>
            <a:r>
              <a:rPr lang="ko-KR" altLang="en-US" dirty="0" err="1"/>
              <a:t>이름별</a:t>
            </a:r>
            <a:r>
              <a:rPr lang="ko-KR" altLang="en-US" dirty="0"/>
              <a:t> 폴더가 자동으로 생성되어 자동으로 저장됩니다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채점된 결과를 업로드하고 숙제점수를 기입하면 채점이 완료됩니다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그 학생의 종합점수를 </a:t>
            </a:r>
            <a:r>
              <a:rPr lang="ko-KR" altLang="en-US" dirty="0" err="1"/>
              <a:t>확인가능하게</a:t>
            </a:r>
            <a:r>
              <a:rPr lang="ko-KR" altLang="en-US" dirty="0"/>
              <a:t> </a:t>
            </a:r>
            <a:r>
              <a:rPr lang="ko-KR" altLang="en-US" dirty="0" err="1"/>
              <a:t>만들예정입니다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채점결과 업로드 기능</a:t>
            </a:r>
            <a:r>
              <a:rPr lang="en-US" altLang="ko-KR" dirty="0"/>
              <a:t>, </a:t>
            </a:r>
            <a:r>
              <a:rPr lang="ko-KR" altLang="en-US" dirty="0"/>
              <a:t>채점된 결과 저장 테이블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학생 종합점수표시 부분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52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750ED-66AD-AAB3-970A-68DF77BB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79" y="1685925"/>
            <a:ext cx="6458784" cy="4310547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7EFD6B95-DAB3-B54B-F332-EF6EFD02EBE7}"/>
              </a:ext>
            </a:extLst>
          </p:cNvPr>
          <p:cNvSpPr txBox="1">
            <a:spLocks/>
          </p:cNvSpPr>
          <p:nvPr/>
        </p:nvSpPr>
        <p:spPr>
          <a:xfrm>
            <a:off x="569912" y="1685925"/>
            <a:ext cx="4396339" cy="4191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주관식 숙제 제출여부와 채점   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다운로드버튼을 눌렀을 때의 다운로드가 된다는 것을 알 수 있습니다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사이드바를 클릭하면 해당 파트로 웹페이지가 업로드 될 때 자동이동이 </a:t>
            </a:r>
            <a:r>
              <a:rPr lang="ko-KR" altLang="en-US" dirty="0" err="1"/>
              <a:t>되게되는데</a:t>
            </a:r>
            <a:r>
              <a:rPr lang="en-US" altLang="ko-KR" dirty="0"/>
              <a:t>, </a:t>
            </a:r>
            <a:r>
              <a:rPr lang="ko-KR" altLang="en-US" dirty="0"/>
              <a:t>부드럽지 못하여 </a:t>
            </a:r>
            <a:r>
              <a:rPr lang="en-US" altLang="ko-KR" dirty="0" err="1"/>
              <a:t>jquery</a:t>
            </a:r>
            <a:r>
              <a:rPr lang="ko-KR" altLang="en-US" dirty="0"/>
              <a:t>로 각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ko-KR" altLang="en-US" dirty="0" err="1"/>
              <a:t>감출예정이고</a:t>
            </a:r>
            <a:r>
              <a:rPr lang="en-US" altLang="ko-KR" dirty="0"/>
              <a:t>, </a:t>
            </a:r>
            <a:r>
              <a:rPr lang="ko-KR" altLang="en-US" dirty="0"/>
              <a:t>사이드바의 위치는 </a:t>
            </a:r>
            <a:r>
              <a:rPr lang="en-US" altLang="ko-KR" dirty="0" err="1"/>
              <a:t>jquery</a:t>
            </a:r>
            <a:r>
              <a:rPr lang="ko-KR" altLang="en-US" dirty="0"/>
              <a:t>에 의하여 조절되는데</a:t>
            </a:r>
            <a:r>
              <a:rPr lang="en-US" altLang="ko-KR" dirty="0"/>
              <a:t>, </a:t>
            </a:r>
            <a:r>
              <a:rPr lang="ko-KR" altLang="en-US" dirty="0"/>
              <a:t>부드럽지 못하여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ko-KR" altLang="en-US" dirty="0"/>
              <a:t>를 적용할 예정입니다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879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292B-4396-7890-8629-2F69F28D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944D-CDE9-FAA0-7259-3E4DBE3F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소개 섹션</a:t>
            </a:r>
            <a:endParaRPr lang="en-US" altLang="ko-KR" dirty="0"/>
          </a:p>
          <a:p>
            <a:r>
              <a:rPr lang="ko-KR" altLang="en-US" dirty="0"/>
              <a:t>수업 섹션</a:t>
            </a:r>
            <a:endParaRPr lang="en-US" altLang="ko-KR" dirty="0"/>
          </a:p>
          <a:p>
            <a:r>
              <a:rPr lang="ko-KR" altLang="en-US" dirty="0"/>
              <a:t>학생 섹션</a:t>
            </a:r>
            <a:endParaRPr lang="en-US" altLang="ko-KR" dirty="0"/>
          </a:p>
          <a:p>
            <a:r>
              <a:rPr lang="ko-KR" altLang="en-US" dirty="0"/>
              <a:t>학부모 섹션</a:t>
            </a:r>
            <a:endParaRPr lang="en-US" altLang="ko-KR" dirty="0"/>
          </a:p>
          <a:p>
            <a:r>
              <a:rPr lang="ko-KR" altLang="en-US" dirty="0"/>
              <a:t>선생님 섹션</a:t>
            </a:r>
            <a:endParaRPr lang="en-US" altLang="ko-KR" dirty="0"/>
          </a:p>
          <a:p>
            <a:r>
              <a:rPr lang="ko-KR" altLang="en-US" dirty="0"/>
              <a:t>관리자 섹션</a:t>
            </a:r>
            <a:endParaRPr lang="en-US" altLang="ko-KR" dirty="0"/>
          </a:p>
          <a:p>
            <a:r>
              <a:rPr lang="ko-KR" altLang="en-US" dirty="0"/>
              <a:t>장소 및 시간 섹션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20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B12D-CEA4-F601-FC9E-A5B35BA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9736E-9238-EA7F-7C05-75AAC18253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전체 </a:t>
            </a:r>
            <a:r>
              <a:rPr lang="en-US" altLang="ko-KR" dirty="0"/>
              <a:t> </a:t>
            </a:r>
            <a:r>
              <a:rPr lang="ko-KR" altLang="en-US" dirty="0"/>
              <a:t>회원정보 열람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회원정보 추가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전체 개설강의 열람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개설강의 추가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B5AAB9-A147-D687-52B1-EA247D32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93" y="342901"/>
            <a:ext cx="4133849" cy="4122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E3E65-936C-F27D-6E33-D1D9BB50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94" y="3438375"/>
            <a:ext cx="4133850" cy="34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6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796688-0F9F-7F55-8A42-855F4F8B4DF4}"/>
              </a:ext>
            </a:extLst>
          </p:cNvPr>
          <p:cNvSpPr txBox="1">
            <a:spLocks/>
          </p:cNvSpPr>
          <p:nvPr/>
        </p:nvSpPr>
        <p:spPr>
          <a:xfrm>
            <a:off x="1160462" y="1331118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전체 회원정보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 bold</a:t>
            </a:r>
            <a:r>
              <a:rPr lang="ko-KR" altLang="en-US" dirty="0"/>
              <a:t>로 표시된 수강과목을 클릭하면 그 학생의 더 자세한 내용을 알 수 있는 화면이 뜰 수 있도록 </a:t>
            </a:r>
            <a:r>
              <a:rPr lang="en-US" altLang="ko-KR" dirty="0" err="1"/>
              <a:t>javascript</a:t>
            </a:r>
            <a:r>
              <a:rPr lang="ko-KR" altLang="en-US" dirty="0"/>
              <a:t>를 적용하였습니다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회원권한을 변경할 수 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선생님의 경우 선생님 섹션에 진입하기 위한 선생님 권한 부여를 할 수 있습니다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 삭제를 할 수 있습니다</a:t>
            </a:r>
            <a:r>
              <a:rPr lang="en-US" altLang="ko-KR" dirty="0"/>
              <a:t>. </a:t>
            </a:r>
            <a:r>
              <a:rPr lang="ko-KR" altLang="en-US" dirty="0"/>
              <a:t>회원 </a:t>
            </a:r>
            <a:r>
              <a:rPr lang="ko-KR" altLang="en-US" dirty="0" err="1"/>
              <a:t>삭제시</a:t>
            </a:r>
            <a:r>
              <a:rPr lang="ko-KR" altLang="en-US" dirty="0"/>
              <a:t> </a:t>
            </a:r>
            <a:r>
              <a:rPr lang="ko-KR" altLang="en-US" dirty="0" err="1"/>
              <a:t>수강신청했던</a:t>
            </a:r>
            <a:r>
              <a:rPr lang="ko-KR" altLang="en-US" dirty="0"/>
              <a:t> 과목과 제출된 </a:t>
            </a:r>
            <a:r>
              <a:rPr lang="ko-KR" altLang="en-US" dirty="0" err="1"/>
              <a:t>숙제등</a:t>
            </a:r>
            <a:r>
              <a:rPr lang="ko-KR" altLang="en-US" dirty="0"/>
              <a:t> 모든 것을 삭제하도록 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AB186-47C7-A25E-D24D-920304D8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47" y="1331118"/>
            <a:ext cx="5285112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41B20-E77E-3F30-271E-FC7AB314E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45" y="1419225"/>
            <a:ext cx="5521775" cy="421957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23006D1-930C-A8CE-B72A-274AA6CA3EB5}"/>
              </a:ext>
            </a:extLst>
          </p:cNvPr>
          <p:cNvSpPr txBox="1">
            <a:spLocks/>
          </p:cNvSpPr>
          <p:nvPr/>
        </p:nvSpPr>
        <p:spPr>
          <a:xfrm>
            <a:off x="874712" y="1443037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전체 회원정보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 권한 변경을 클릭하여 관리자가 해당 멤버에게 새로운 권한을 부여 할 수 있습니다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회원가입시 기본 권한은 </a:t>
            </a:r>
            <a:r>
              <a:rPr lang="en-US" altLang="ko-KR" dirty="0"/>
              <a:t>ROLE_MEMBER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60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FCE1C-ECFE-2CB2-CCA2-E471FFC3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17" y="378181"/>
            <a:ext cx="6817971" cy="3050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CE422-FDA6-DAC3-6B76-6EEFB2EB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17" y="3648075"/>
            <a:ext cx="5604685" cy="312173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77D010-BB77-5EA4-B652-4BBE22CFE970}"/>
              </a:ext>
            </a:extLst>
          </p:cNvPr>
          <p:cNvSpPr txBox="1">
            <a:spLocks/>
          </p:cNvSpPr>
          <p:nvPr/>
        </p:nvSpPr>
        <p:spPr>
          <a:xfrm>
            <a:off x="552273" y="378181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회원 추가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사용자가 회원가입을 하여도 되지만</a:t>
            </a:r>
            <a:r>
              <a:rPr lang="en-US" altLang="ko-KR" dirty="0"/>
              <a:t>, </a:t>
            </a:r>
            <a:r>
              <a:rPr lang="ko-KR" altLang="en-US" dirty="0"/>
              <a:t>관리자가 직접 회원을 가입시킬 수 있습니다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회원종류를 </a:t>
            </a:r>
            <a:r>
              <a:rPr lang="ko-KR" altLang="en-US" dirty="0" err="1"/>
              <a:t>클릭시</a:t>
            </a:r>
            <a:r>
              <a:rPr lang="ko-KR" altLang="en-US" dirty="0"/>
              <a:t> 밑에 권한이 뜨고</a:t>
            </a:r>
            <a:r>
              <a:rPr lang="en-US" altLang="ko-KR" dirty="0"/>
              <a:t>, </a:t>
            </a:r>
            <a:r>
              <a:rPr lang="ko-KR" altLang="en-US" dirty="0"/>
              <a:t>권한선택후 회원종류등록</a:t>
            </a:r>
            <a:r>
              <a:rPr lang="en-US" altLang="ko-KR" dirty="0"/>
              <a:t>(</a:t>
            </a:r>
            <a:r>
              <a:rPr lang="ko-KR" altLang="en-US" dirty="0"/>
              <a:t>초록색</a:t>
            </a:r>
            <a:r>
              <a:rPr lang="en-US" altLang="ko-KR" dirty="0"/>
              <a:t>) </a:t>
            </a:r>
            <a:r>
              <a:rPr lang="ko-KR" altLang="en-US" dirty="0"/>
              <a:t>버튼을 눌러서 추가합니다</a:t>
            </a:r>
            <a:r>
              <a:rPr lang="en-US" altLang="ko-KR" dirty="0"/>
              <a:t>.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마찬가지로</a:t>
            </a:r>
            <a:r>
              <a:rPr lang="en-US" altLang="ko-KR" dirty="0"/>
              <a:t>, </a:t>
            </a:r>
            <a:r>
              <a:rPr lang="ko-KR" altLang="en-US" dirty="0"/>
              <a:t>수강과목을 클릭하면 밑에 개설된 총 과목이 뜨고</a:t>
            </a:r>
            <a:r>
              <a:rPr lang="en-US" altLang="ko-KR" dirty="0"/>
              <a:t>, </a:t>
            </a:r>
            <a:r>
              <a:rPr lang="ko-KR" altLang="en-US" dirty="0"/>
              <a:t>클릭하여 </a:t>
            </a:r>
            <a:r>
              <a:rPr lang="en-US" altLang="ko-KR" dirty="0"/>
              <a:t>(</a:t>
            </a:r>
            <a:r>
              <a:rPr lang="ko-KR" altLang="en-US" dirty="0"/>
              <a:t>클릭했다가 다시 클릭하면 취소됨</a:t>
            </a:r>
            <a:r>
              <a:rPr lang="en-US" altLang="ko-KR" dirty="0"/>
              <a:t>) </a:t>
            </a:r>
            <a:r>
              <a:rPr lang="ko-KR" altLang="en-US" dirty="0"/>
              <a:t>개설과목등록을</a:t>
            </a:r>
            <a:r>
              <a:rPr lang="en-US" altLang="ko-KR" dirty="0"/>
              <a:t>(</a:t>
            </a:r>
            <a:r>
              <a:rPr lang="ko-KR" altLang="en-US" dirty="0"/>
              <a:t>초록색버튼</a:t>
            </a:r>
            <a:r>
              <a:rPr lang="en-US" altLang="ko-KR" dirty="0"/>
              <a:t>) </a:t>
            </a:r>
            <a:r>
              <a:rPr lang="ko-KR" altLang="en-US" dirty="0"/>
              <a:t>누릅니다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그 뒤에 파란색버튼의 회원추가를 하면 등록이 됩니다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날짜를 </a:t>
            </a:r>
            <a:r>
              <a:rPr lang="en-US" altLang="ko-KR" dirty="0" err="1"/>
              <a:t>LocalDateTime</a:t>
            </a:r>
            <a:r>
              <a:rPr lang="ko-KR" altLang="en-US" dirty="0"/>
              <a:t>으로 받아야 했는데</a:t>
            </a:r>
            <a:r>
              <a:rPr lang="en-US" altLang="ko-KR" dirty="0"/>
              <a:t>, </a:t>
            </a:r>
            <a:r>
              <a:rPr lang="ko-KR" altLang="en-US" dirty="0"/>
              <a:t>잊어버리고 </a:t>
            </a:r>
            <a:r>
              <a:rPr lang="en-US" altLang="ko-KR" dirty="0"/>
              <a:t>String</a:t>
            </a:r>
            <a:r>
              <a:rPr lang="ko-KR" altLang="en-US" dirty="0"/>
              <a:t>으로 받아버렸습니다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29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509E6-7694-9DB1-2D7C-01CEFCFB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12" y="1902764"/>
            <a:ext cx="6691115" cy="246697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1D608FB-489E-7986-9D2A-ECAEF1651A4C}"/>
              </a:ext>
            </a:extLst>
          </p:cNvPr>
          <p:cNvSpPr txBox="1">
            <a:spLocks/>
          </p:cNvSpPr>
          <p:nvPr/>
        </p:nvSpPr>
        <p:spPr>
          <a:xfrm>
            <a:off x="504648" y="1902764"/>
            <a:ext cx="4396339" cy="4195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회원 추가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회원종류와 수강과목이 선택된 모습입니다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회색박스는 </a:t>
            </a:r>
            <a:r>
              <a:rPr lang="en-US" altLang="ko-KR" dirty="0" err="1"/>
              <a:t>readonly</a:t>
            </a:r>
            <a:r>
              <a:rPr lang="ko-KR" altLang="en-US" dirty="0"/>
              <a:t>를 나타냅니다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886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1CFE1-C5C7-A387-B5ED-B91C6F3F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627" y="1359158"/>
            <a:ext cx="6463725" cy="4823927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3C92F78-EF94-C0C4-DAAF-0621C9D43C72}"/>
              </a:ext>
            </a:extLst>
          </p:cNvPr>
          <p:cNvSpPr txBox="1">
            <a:spLocks/>
          </p:cNvSpPr>
          <p:nvPr/>
        </p:nvSpPr>
        <p:spPr>
          <a:xfrm>
            <a:off x="504648" y="1359158"/>
            <a:ext cx="4396339" cy="50225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전체 개설강의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설명 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강의제목을 클릭하여 구체적사항을 확인할 수 있습니다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개설과목 내용을 수정</a:t>
            </a:r>
            <a:r>
              <a:rPr lang="en-US" altLang="ko-KR" dirty="0"/>
              <a:t>, </a:t>
            </a:r>
            <a:r>
              <a:rPr lang="ko-KR" altLang="en-US" dirty="0"/>
              <a:t>삭제하는 기능이 있고</a:t>
            </a:r>
            <a:r>
              <a:rPr lang="en-US" altLang="ko-KR" dirty="0"/>
              <a:t>, </a:t>
            </a:r>
            <a:r>
              <a:rPr lang="ko-KR" altLang="en-US" dirty="0"/>
              <a:t>삭제 되면 관련 숙제는 모두 자동 삭제됩니다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@ManyToMany Relation</a:t>
            </a:r>
            <a:r>
              <a:rPr lang="ko-KR" altLang="en-US" dirty="0"/>
              <a:t>이 사용되어 삭제하는데 어려움이 있었으나 해결된 상태입니다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</a:t>
            </a:r>
          </a:p>
          <a:p>
            <a:pPr marL="1200150" lvl="2">
              <a:buFont typeface="Wingdings" panose="05000000000000000000" pitchFamily="2" charset="2"/>
              <a:buChar char="l"/>
            </a:pPr>
            <a:r>
              <a:rPr lang="ko-KR" altLang="en-US" dirty="0"/>
              <a:t>강의제목 </a:t>
            </a:r>
            <a:r>
              <a:rPr lang="ko-KR" altLang="en-US" dirty="0" err="1"/>
              <a:t>클릭시</a:t>
            </a:r>
            <a:r>
              <a:rPr lang="ko-KR" altLang="en-US" dirty="0"/>
              <a:t> 해당강의의 강의 계획서를 볼 수 있도록</a:t>
            </a:r>
            <a:r>
              <a:rPr lang="en-US" altLang="ko-KR" dirty="0"/>
              <a:t>, </a:t>
            </a:r>
            <a:r>
              <a:rPr lang="ko-KR" altLang="en-US" dirty="0"/>
              <a:t>선생님 섹션을 수정할 예정입니다</a:t>
            </a:r>
            <a:r>
              <a:rPr lang="en-US" altLang="ko-KR" dirty="0"/>
              <a:t>. 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66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B0C1-A148-F2C1-B2BA-D62EBA7F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학부모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F37EC-E4F1-313B-59DC-1F43DBC77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아직 개발이 시작되지 않았습니다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개발 예정 목록 </a:t>
            </a:r>
            <a:endParaRPr lang="en-US" altLang="ko-KR" dirty="0"/>
          </a:p>
          <a:p>
            <a:pPr lvl="1"/>
            <a:r>
              <a:rPr lang="ko-KR" altLang="en-US" dirty="0"/>
              <a:t>결제된 과목 정보</a:t>
            </a:r>
            <a:endParaRPr lang="en-US" altLang="ko-KR" dirty="0"/>
          </a:p>
          <a:p>
            <a:pPr lvl="1"/>
            <a:r>
              <a:rPr lang="ko-KR" altLang="en-US" dirty="0"/>
              <a:t>자녀 전체 숙제제출여부 확인 및 채점 결과 및 종합성적</a:t>
            </a:r>
            <a:endParaRPr lang="en-US" altLang="ko-KR" dirty="0"/>
          </a:p>
          <a:p>
            <a:pPr lvl="1"/>
            <a:r>
              <a:rPr lang="ko-KR" altLang="en-US" dirty="0"/>
              <a:t>상담 게시판</a:t>
            </a:r>
          </a:p>
        </p:txBody>
      </p:sp>
    </p:spTree>
    <p:extLst>
      <p:ext uri="{BB962C8B-B14F-4D97-AF65-F5344CB8AC3E}">
        <p14:creationId xmlns:p14="http://schemas.microsoft.com/office/powerpoint/2010/main" val="236639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AB8C-A9F5-0279-43B8-6109ECFD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장소 및 시간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5D2BF97-4243-E4AC-01F7-A25138EF4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아직 개발이 시작되지 않았습니다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개발 예정 목록 </a:t>
            </a:r>
            <a:endParaRPr lang="en-US" altLang="ko-KR" dirty="0"/>
          </a:p>
          <a:p>
            <a:pPr lvl="1"/>
            <a:r>
              <a:rPr lang="ko-KR" altLang="en-US" dirty="0"/>
              <a:t>수업 예정 장소 </a:t>
            </a:r>
            <a:r>
              <a:rPr lang="en-US" altLang="ko-KR" dirty="0"/>
              <a:t>(</a:t>
            </a:r>
            <a:r>
              <a:rPr lang="en-US" altLang="ko-KR" dirty="0" err="1"/>
              <a:t>axios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ajax</a:t>
            </a:r>
            <a:r>
              <a:rPr lang="ko-KR" altLang="en-US" dirty="0"/>
              <a:t>를 활용하여 </a:t>
            </a:r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연동할 예정입니다</a:t>
            </a:r>
            <a:r>
              <a:rPr lang="en-US" altLang="ko-KR" dirty="0"/>
              <a:t>. )</a:t>
            </a:r>
          </a:p>
          <a:p>
            <a:pPr lvl="1"/>
            <a:r>
              <a:rPr lang="ko-KR" altLang="en-US" dirty="0"/>
              <a:t>저와 학부모들 사이의 미팅시간 </a:t>
            </a:r>
          </a:p>
        </p:txBody>
      </p:sp>
    </p:spTree>
    <p:extLst>
      <p:ext uri="{BB962C8B-B14F-4D97-AF65-F5344CB8AC3E}">
        <p14:creationId xmlns:p14="http://schemas.microsoft.com/office/powerpoint/2010/main" val="1280269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207E3-8075-72A0-1CBC-309E63F6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59" y="1274706"/>
            <a:ext cx="8791575" cy="54594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F3D7DA-93A8-269E-AB9C-3101ABE9C9E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부록 </a:t>
            </a:r>
            <a:r>
              <a:rPr lang="en-US" altLang="ko-KR" dirty="0"/>
              <a:t>1 : ERD(</a:t>
            </a:r>
            <a:r>
              <a:rPr lang="ko-KR" altLang="en-US" dirty="0"/>
              <a:t>중간수정됨</a:t>
            </a:r>
            <a:r>
              <a:rPr lang="en-US" altLang="ko-KR" dirty="0"/>
              <a:t>) 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08173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CD29A-A557-783B-8350-A85C8E60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4003805" cy="26340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CC0306-AB6D-26F6-8DA7-3F9C950224DA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부록 </a:t>
            </a:r>
            <a:r>
              <a:rPr lang="en-US" altLang="ko-KR" dirty="0"/>
              <a:t>2 : Domain </a:t>
            </a:r>
            <a:r>
              <a:rPr lang="ko-KR" altLang="en-US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111EB-8DEB-579F-3AC8-209E49D6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16" y="939969"/>
            <a:ext cx="5349185" cy="5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7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FC9F66-64EE-533B-8239-AD11F2D7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7728-220D-81F3-79F3-43506A7B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71601"/>
            <a:ext cx="9545028" cy="490537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err="1"/>
              <a:t>권한별</a:t>
            </a:r>
            <a:r>
              <a:rPr lang="ko-KR" altLang="en-US" dirty="0"/>
              <a:t> 특정 페이지 접속기능</a:t>
            </a:r>
            <a:endParaRPr lang="en-US" altLang="ko-KR" dirty="0"/>
          </a:p>
          <a:p>
            <a:pPr lvl="1"/>
            <a:r>
              <a:rPr lang="ko-KR" altLang="en-US" dirty="0"/>
              <a:t>학생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ko-KR" altLang="en-US" dirty="0" err="1"/>
              <a:t>수업섹션</a:t>
            </a:r>
            <a:r>
              <a:rPr lang="en-US" altLang="ko-KR" dirty="0"/>
              <a:t>, </a:t>
            </a:r>
            <a:r>
              <a:rPr lang="ko-KR" altLang="en-US" dirty="0" err="1"/>
              <a:t>학생섹션</a:t>
            </a:r>
            <a:r>
              <a:rPr lang="en-US" altLang="ko-KR" dirty="0"/>
              <a:t>, </a:t>
            </a:r>
            <a:r>
              <a:rPr lang="ko-KR" altLang="en-US" dirty="0"/>
              <a:t>장소 및 시간 섹션</a:t>
            </a:r>
            <a:r>
              <a:rPr lang="en-US" altLang="ko-KR" dirty="0"/>
              <a:t>		(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선생님 </a:t>
            </a:r>
            <a:r>
              <a:rPr lang="en-US" altLang="ko-KR" dirty="0"/>
              <a:t>: 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학부모 </a:t>
            </a:r>
            <a:r>
              <a:rPr lang="ko-KR" altLang="en-US" dirty="0" err="1"/>
              <a:t>섹션제외하고</a:t>
            </a:r>
            <a:r>
              <a:rPr lang="ko-KR" altLang="en-US" dirty="0"/>
              <a:t> 모든 페이지 </a:t>
            </a:r>
            <a:r>
              <a:rPr lang="en-US" altLang="ko-KR" dirty="0"/>
              <a:t>	(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관리자 </a:t>
            </a:r>
            <a:r>
              <a:rPr lang="en-US" altLang="ko-KR" dirty="0"/>
              <a:t>: </a:t>
            </a:r>
            <a:r>
              <a:rPr lang="ko-KR" altLang="en-US" dirty="0"/>
              <a:t>모든 페이지 </a:t>
            </a:r>
            <a:r>
              <a:rPr lang="en-US" altLang="ko-KR" dirty="0"/>
              <a:t>						(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학부모 </a:t>
            </a:r>
            <a:r>
              <a:rPr lang="en-US" altLang="ko-KR" dirty="0"/>
              <a:t>: </a:t>
            </a:r>
            <a:r>
              <a:rPr lang="ko-KR" altLang="en-US" dirty="0"/>
              <a:t>선생님</a:t>
            </a:r>
            <a:r>
              <a:rPr lang="en-US" altLang="ko-KR" dirty="0"/>
              <a:t>, </a:t>
            </a:r>
            <a:r>
              <a:rPr lang="ko-KR" altLang="en-US" dirty="0"/>
              <a:t>관리자 </a:t>
            </a:r>
            <a:r>
              <a:rPr lang="ko-KR" altLang="en-US" dirty="0" err="1"/>
              <a:t>섹션제외하고</a:t>
            </a:r>
            <a:r>
              <a:rPr lang="ko-KR" altLang="en-US" dirty="0"/>
              <a:t> 모든 페이지 </a:t>
            </a:r>
            <a:r>
              <a:rPr lang="en-US" altLang="ko-KR" dirty="0"/>
              <a:t>	(</a:t>
            </a:r>
            <a:r>
              <a:rPr lang="ko-KR" altLang="en-US" dirty="0"/>
              <a:t>개발예정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수업 </a:t>
            </a:r>
            <a:endParaRPr lang="en-US" altLang="ko-KR" dirty="0"/>
          </a:p>
          <a:p>
            <a:pPr lvl="1"/>
            <a:r>
              <a:rPr lang="ko-KR" altLang="en-US" dirty="0"/>
              <a:t>개설된 수업개설열람</a:t>
            </a:r>
            <a:r>
              <a:rPr lang="en-US" altLang="ko-KR" dirty="0"/>
              <a:t>						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개설예정수업 열람</a:t>
            </a:r>
            <a:r>
              <a:rPr lang="en-US" altLang="ko-KR" dirty="0"/>
              <a:t>							(</a:t>
            </a:r>
            <a:r>
              <a:rPr lang="ko-KR" altLang="en-US" dirty="0"/>
              <a:t>미완성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수강신청기능</a:t>
            </a:r>
            <a:r>
              <a:rPr lang="en-US" altLang="ko-KR" dirty="0"/>
              <a:t>								(</a:t>
            </a:r>
            <a:r>
              <a:rPr lang="ko-KR" altLang="en-US" dirty="0" err="1"/>
              <a:t>개발중</a:t>
            </a:r>
            <a:r>
              <a:rPr lang="en-US" altLang="ko-KR" dirty="0"/>
              <a:t>) 	</a:t>
            </a:r>
          </a:p>
          <a:p>
            <a:pPr lvl="1"/>
            <a:r>
              <a:rPr lang="ko-KR" altLang="en-US" dirty="0"/>
              <a:t>결제기능 </a:t>
            </a:r>
            <a:r>
              <a:rPr lang="en-US" altLang="ko-KR" dirty="0"/>
              <a:t>								(</a:t>
            </a:r>
            <a:r>
              <a:rPr lang="ko-KR" altLang="en-US" dirty="0"/>
              <a:t>개발예정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온라인 녹화 영상 시청</a:t>
            </a:r>
            <a:r>
              <a:rPr lang="en-US" altLang="ko-KR" dirty="0"/>
              <a:t>						(</a:t>
            </a:r>
            <a:r>
              <a:rPr lang="ko-KR" altLang="en-US" dirty="0"/>
              <a:t>개발예정</a:t>
            </a:r>
            <a:r>
              <a:rPr lang="en-US" altLang="ko-KR" dirty="0"/>
              <a:t>) 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pPr lvl="1"/>
            <a:r>
              <a:rPr lang="ko-KR" altLang="en-US" dirty="0"/>
              <a:t>선생님권한부여 기능</a:t>
            </a:r>
            <a:r>
              <a:rPr lang="en-US" altLang="ko-KR" dirty="0"/>
              <a:t>						(</a:t>
            </a:r>
            <a:r>
              <a:rPr lang="ko-KR" altLang="en-US" dirty="0"/>
              <a:t>완료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수업개설</a:t>
            </a:r>
            <a:r>
              <a:rPr lang="en-US" altLang="ko-KR" dirty="0"/>
              <a:t>, </a:t>
            </a:r>
            <a:r>
              <a:rPr lang="ko-KR" altLang="en-US" dirty="0" err="1"/>
              <a:t>수업폐강</a:t>
            </a:r>
            <a:r>
              <a:rPr lang="en-US" altLang="ko-KR" dirty="0"/>
              <a:t>, </a:t>
            </a:r>
            <a:r>
              <a:rPr lang="ko-KR" altLang="en-US" dirty="0"/>
              <a:t>회원등록</a:t>
            </a:r>
            <a:r>
              <a:rPr lang="en-US" altLang="ko-KR" dirty="0"/>
              <a:t>, </a:t>
            </a:r>
            <a:r>
              <a:rPr lang="ko-KR" altLang="en-US" dirty="0"/>
              <a:t>회원탈퇴</a:t>
            </a:r>
            <a:r>
              <a:rPr lang="en-US" altLang="ko-KR" dirty="0"/>
              <a:t>			(</a:t>
            </a:r>
            <a:r>
              <a:rPr lang="ko-KR" altLang="en-US" dirty="0"/>
              <a:t>완료</a:t>
            </a:r>
            <a:r>
              <a:rPr lang="en-US" altLang="ko-KR" dirty="0"/>
              <a:t>)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0627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40D170-4A12-151C-3071-0E5234EE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55"/>
            <a:ext cx="6134100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EDFD1-0E7A-8F05-F170-88ACFA8B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907" y="153955"/>
            <a:ext cx="4125135" cy="6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6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46A48-FB41-308C-69C1-7FA3F154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8" y="1850085"/>
            <a:ext cx="4581525" cy="431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7FBD9-F97D-2FF6-A191-32F6F511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09" y="1850085"/>
            <a:ext cx="44577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8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777D2-7446-FCE5-110C-55F1ECC2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1" y="1149900"/>
            <a:ext cx="4248150" cy="435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BD2A8-5DDF-235C-907A-DF609B0F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82" y="1149900"/>
            <a:ext cx="44005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3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008AF-3DF8-38A2-4264-EF7B14EC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9" y="1551504"/>
            <a:ext cx="6162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4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922D7-022B-0283-CBB5-7A4A156152B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0152" y="469899"/>
            <a:ext cx="5953125" cy="568642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학부모</a:t>
            </a:r>
            <a:r>
              <a:rPr lang="en-US" altLang="ko-KR" sz="1600" dirty="0"/>
              <a:t>				 (</a:t>
            </a:r>
            <a:r>
              <a:rPr lang="ko-KR" altLang="en-US" sz="1600" dirty="0"/>
              <a:t>개발예정</a:t>
            </a:r>
            <a:r>
              <a:rPr lang="en-US" altLang="ko-KR" sz="1600" dirty="0"/>
              <a:t>) </a:t>
            </a:r>
          </a:p>
          <a:p>
            <a:pPr lvl="1"/>
            <a:r>
              <a:rPr lang="ko-KR" altLang="en-US" sz="1600" dirty="0"/>
              <a:t>결제정보확인 </a:t>
            </a:r>
            <a:endParaRPr lang="en-US" altLang="ko-KR" sz="1600" dirty="0"/>
          </a:p>
          <a:p>
            <a:pPr lvl="1"/>
            <a:r>
              <a:rPr lang="ko-KR" altLang="en-US" sz="1600" dirty="0"/>
              <a:t>자녀 전체 성적 확인 </a:t>
            </a:r>
            <a:endParaRPr lang="en-US" altLang="ko-KR" sz="1600" dirty="0"/>
          </a:p>
          <a:p>
            <a:pPr lvl="1"/>
            <a:r>
              <a:rPr lang="ko-KR" altLang="en-US" sz="1600" dirty="0"/>
              <a:t>상담게시판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600" dirty="0"/>
              <a:t>장소 및 시간</a:t>
            </a:r>
            <a:r>
              <a:rPr lang="en-US" altLang="ko-KR" sz="1600" dirty="0"/>
              <a:t>			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개발예정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수업장소 </a:t>
            </a:r>
            <a:endParaRPr lang="en-US" altLang="ko-KR" sz="1600" dirty="0"/>
          </a:p>
          <a:p>
            <a:pPr lvl="1"/>
            <a:r>
              <a:rPr lang="ko-KR" altLang="en-US" sz="1600" dirty="0"/>
              <a:t>상담시간 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41E08-9006-4240-CC39-E53C6B264183}"/>
              </a:ext>
            </a:extLst>
          </p:cNvPr>
          <p:cNvSpPr txBox="1">
            <a:spLocks/>
          </p:cNvSpPr>
          <p:nvPr/>
        </p:nvSpPr>
        <p:spPr>
          <a:xfrm>
            <a:off x="142875" y="469899"/>
            <a:ext cx="5953125" cy="6285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dirty="0"/>
              <a:t>학생</a:t>
            </a:r>
            <a:endParaRPr lang="en-US" altLang="ko-KR" dirty="0"/>
          </a:p>
          <a:p>
            <a:pPr lvl="1"/>
            <a:r>
              <a:rPr lang="ko-KR" altLang="en-US" dirty="0"/>
              <a:t>회원가입</a:t>
            </a:r>
            <a:r>
              <a:rPr lang="en-US" altLang="ko-KR" dirty="0"/>
              <a:t>								 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내정보</a:t>
            </a:r>
            <a:r>
              <a:rPr lang="ko-KR" altLang="en-US" dirty="0"/>
              <a:t> </a:t>
            </a:r>
            <a:r>
              <a:rPr lang="en-US" altLang="ko-KR" dirty="0"/>
              <a:t>									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학생섹션에서</a:t>
            </a:r>
            <a:r>
              <a:rPr lang="ko-KR" altLang="en-US" dirty="0"/>
              <a:t> 수업신청한 과목의 숙제열람과 주관식답안 업로드기능 </a:t>
            </a:r>
            <a:r>
              <a:rPr lang="en-US" altLang="ko-KR" dirty="0"/>
              <a:t>								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학생섹션에서</a:t>
            </a:r>
            <a:r>
              <a:rPr lang="ko-KR" altLang="en-US" dirty="0"/>
              <a:t> 수업신청한 과목의 숙제열람과 객관식답안 업로드기능 </a:t>
            </a:r>
            <a:r>
              <a:rPr lang="en-US" altLang="ko-KR" dirty="0"/>
              <a:t>								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질문게시판</a:t>
            </a:r>
            <a:r>
              <a:rPr lang="en-US" altLang="ko-KR" dirty="0"/>
              <a:t>								(</a:t>
            </a:r>
            <a:r>
              <a:rPr lang="ko-KR" altLang="en-US" dirty="0" err="1"/>
              <a:t>개발중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선생님</a:t>
            </a:r>
            <a:endParaRPr lang="en-US" altLang="ko-KR" dirty="0"/>
          </a:p>
          <a:p>
            <a:pPr lvl="1"/>
            <a:r>
              <a:rPr lang="ko-KR" altLang="en-US" dirty="0"/>
              <a:t>회원가입 </a:t>
            </a:r>
            <a:r>
              <a:rPr lang="en-US" altLang="ko-KR" dirty="0"/>
              <a:t>								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내정보</a:t>
            </a:r>
            <a:r>
              <a:rPr lang="en-US" altLang="ko-KR" dirty="0"/>
              <a:t>								     (</a:t>
            </a:r>
            <a:r>
              <a:rPr lang="ko-KR" altLang="en-US" dirty="0"/>
              <a:t>개발예정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선생님섹션에서</a:t>
            </a:r>
            <a:r>
              <a:rPr lang="ko-KR" altLang="en-US" dirty="0"/>
              <a:t> 개설된 과목에 숙제등록기능</a:t>
            </a:r>
            <a:r>
              <a:rPr lang="en-US" altLang="ko-KR" dirty="0"/>
              <a:t>	     (</a:t>
            </a:r>
            <a:r>
              <a:rPr lang="ko-KR" altLang="en-US" dirty="0"/>
              <a:t>일부완성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선생님섹션에서</a:t>
            </a:r>
            <a:r>
              <a:rPr lang="ko-KR" altLang="en-US" dirty="0"/>
              <a:t> </a:t>
            </a:r>
            <a:r>
              <a:rPr lang="ko-KR" altLang="en-US" dirty="0" err="1"/>
              <a:t>수업별</a:t>
            </a:r>
            <a:r>
              <a:rPr lang="ko-KR" altLang="en-US" dirty="0"/>
              <a:t> </a:t>
            </a:r>
            <a:r>
              <a:rPr lang="ko-KR" altLang="en-US" dirty="0" err="1"/>
              <a:t>숙제별</a:t>
            </a:r>
            <a:r>
              <a:rPr lang="ko-KR" altLang="en-US" dirty="0"/>
              <a:t> 제출학생 열람과 해당 학생 </a:t>
            </a:r>
            <a:r>
              <a:rPr lang="ko-KR" altLang="en-US" dirty="0" err="1"/>
              <a:t>제출된숙제</a:t>
            </a:r>
            <a:r>
              <a:rPr lang="ko-KR" altLang="en-US" dirty="0"/>
              <a:t> 다운로드기능 </a:t>
            </a:r>
            <a:r>
              <a:rPr lang="en-US" altLang="ko-KR" dirty="0"/>
              <a:t>					   (</a:t>
            </a:r>
            <a:r>
              <a:rPr lang="ko-KR" altLang="en-US" dirty="0"/>
              <a:t>완료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수업별</a:t>
            </a:r>
            <a:r>
              <a:rPr lang="ko-KR" altLang="en-US" dirty="0"/>
              <a:t> </a:t>
            </a:r>
            <a:r>
              <a:rPr lang="ko-KR" altLang="en-US" dirty="0" err="1"/>
              <a:t>숙제별</a:t>
            </a:r>
            <a:r>
              <a:rPr lang="ko-KR" altLang="en-US" dirty="0"/>
              <a:t> 객관식답안 제출여부확인 및 </a:t>
            </a:r>
            <a:r>
              <a:rPr lang="ko-KR" altLang="en-US" dirty="0" err="1"/>
              <a:t>자동채점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    	  (</a:t>
            </a:r>
            <a:r>
              <a:rPr lang="ko-KR" altLang="en-US" dirty="0" err="1"/>
              <a:t>개발중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학생별</a:t>
            </a:r>
            <a:r>
              <a:rPr lang="ko-KR" altLang="en-US" dirty="0"/>
              <a:t> </a:t>
            </a:r>
            <a:r>
              <a:rPr lang="ko-KR" altLang="en-US" dirty="0" err="1"/>
              <a:t>수업별</a:t>
            </a:r>
            <a:r>
              <a:rPr lang="en-US" altLang="ko-KR" dirty="0"/>
              <a:t> </a:t>
            </a:r>
            <a:r>
              <a:rPr lang="ko-KR" altLang="en-US" dirty="0"/>
              <a:t>성적변동확인</a:t>
            </a:r>
            <a:r>
              <a:rPr lang="en-US" altLang="ko-KR" dirty="0"/>
              <a:t>				  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개발예정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모의고사</a:t>
            </a:r>
            <a:r>
              <a:rPr lang="en-US" altLang="ko-KR" dirty="0"/>
              <a:t>							  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개발예정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문제제작</a:t>
            </a:r>
            <a:r>
              <a:rPr lang="en-US" altLang="ko-KR" dirty="0"/>
              <a:t>							  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개발예정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43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784D-DA8A-BBD0-86B4-15BC7286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92AC-1C82-CD74-3A44-8E5113BE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247776"/>
            <a:ext cx="5372135" cy="5243232"/>
          </a:xfrm>
        </p:spPr>
        <p:txBody>
          <a:bodyPr>
            <a:normAutofit/>
          </a:bodyPr>
          <a:lstStyle/>
          <a:p>
            <a:r>
              <a:rPr lang="en-US" altLang="ko-KR" dirty="0"/>
              <a:t>Framework </a:t>
            </a:r>
          </a:p>
          <a:p>
            <a:pPr lvl="1"/>
            <a:r>
              <a:rPr lang="en-US" altLang="ko-KR" dirty="0"/>
              <a:t>Spring Framework  </a:t>
            </a:r>
          </a:p>
          <a:p>
            <a:pPr lvl="1"/>
            <a:r>
              <a:rPr lang="en-US" altLang="ko-KR" dirty="0"/>
              <a:t>Spring Boot, Spring Security, Spring JPA, </a:t>
            </a:r>
            <a:r>
              <a:rPr lang="en-US" altLang="ko-KR" dirty="0" err="1"/>
              <a:t>Devtools</a:t>
            </a:r>
            <a:r>
              <a:rPr lang="en-US" altLang="ko-KR" dirty="0"/>
              <a:t>, Lombok</a:t>
            </a:r>
          </a:p>
          <a:p>
            <a:pPr lvl="1"/>
            <a:r>
              <a:rPr lang="en-US" altLang="ko-KR" dirty="0"/>
              <a:t>Pagination</a:t>
            </a:r>
          </a:p>
          <a:p>
            <a:r>
              <a:rPr lang="en-US" altLang="ko-KR" dirty="0" err="1"/>
              <a:t>FrontEnd</a:t>
            </a:r>
            <a:r>
              <a:rPr lang="en-US" altLang="ko-KR" dirty="0"/>
              <a:t> :</a:t>
            </a:r>
          </a:p>
          <a:p>
            <a:pPr lvl="1"/>
            <a:r>
              <a:rPr lang="en-US" altLang="ko-KR" dirty="0"/>
              <a:t>Grid system, bootstrap, media query, </a:t>
            </a:r>
            <a:r>
              <a:rPr lang="en-US" altLang="ko-KR" dirty="0" err="1"/>
              <a:t>CKEditor</a:t>
            </a:r>
            <a:r>
              <a:rPr lang="en-US" altLang="ko-KR" dirty="0"/>
              <a:t>, </a:t>
            </a:r>
            <a:r>
              <a:rPr lang="en-US" altLang="ko-KR" dirty="0" err="1"/>
              <a:t>Jquery</a:t>
            </a:r>
            <a:r>
              <a:rPr lang="en-US" altLang="ko-KR" dirty="0"/>
              <a:t>, html5,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 lvl="1"/>
            <a:r>
              <a:rPr lang="en-US" altLang="ko-KR" dirty="0"/>
              <a:t>View : JSP, JSTL</a:t>
            </a:r>
          </a:p>
          <a:p>
            <a:r>
              <a:rPr lang="en-US" altLang="ko-KR" dirty="0" err="1"/>
              <a:t>BackEnd</a:t>
            </a:r>
            <a:r>
              <a:rPr lang="en-US" altLang="ko-KR" dirty="0"/>
              <a:t> : </a:t>
            </a:r>
          </a:p>
          <a:p>
            <a:pPr lvl="1"/>
            <a:r>
              <a:rPr lang="en-US" altLang="ko-KR" dirty="0"/>
              <a:t>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37B2D8-D198-65CD-C0DA-8971BCA15B8A}"/>
              </a:ext>
            </a:extLst>
          </p:cNvPr>
          <p:cNvSpPr txBox="1">
            <a:spLocks/>
          </p:cNvSpPr>
          <p:nvPr/>
        </p:nvSpPr>
        <p:spPr>
          <a:xfrm>
            <a:off x="6808786" y="1247776"/>
            <a:ext cx="4135439" cy="5243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dirty="0"/>
              <a:t>Editor </a:t>
            </a:r>
          </a:p>
          <a:p>
            <a:pPr lvl="1"/>
            <a:r>
              <a:rPr lang="en-US" altLang="ko-KR" dirty="0"/>
              <a:t>Eclipse, VSCODE</a:t>
            </a:r>
          </a:p>
          <a:p>
            <a:r>
              <a:rPr lang="en-US" altLang="ko-KR" dirty="0"/>
              <a:t>Data Base</a:t>
            </a:r>
          </a:p>
          <a:p>
            <a:pPr lvl="1"/>
            <a:r>
              <a:rPr lang="en-US" altLang="ko-KR" dirty="0"/>
              <a:t>MySQL</a:t>
            </a:r>
          </a:p>
          <a:p>
            <a:pPr lvl="1"/>
            <a:r>
              <a:rPr lang="en-US" altLang="ko-KR" dirty="0"/>
              <a:t>Editor : </a:t>
            </a:r>
            <a:r>
              <a:rPr lang="en-US" altLang="ko-KR" dirty="0" err="1"/>
              <a:t>dBeaver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OS </a:t>
            </a:r>
          </a:p>
          <a:p>
            <a:pPr lvl="1"/>
            <a:r>
              <a:rPr lang="en-US" altLang="ko-KR" dirty="0"/>
              <a:t>Window</a:t>
            </a:r>
          </a:p>
          <a:p>
            <a:pPr lvl="1"/>
            <a:r>
              <a:rPr lang="en-US" altLang="ko-KR" dirty="0"/>
              <a:t>Linux(Fedora) </a:t>
            </a:r>
          </a:p>
          <a:p>
            <a:r>
              <a:rPr lang="en-US" altLang="ko-KR" dirty="0"/>
              <a:t>Version Control</a:t>
            </a:r>
          </a:p>
          <a:p>
            <a:pPr lvl="1"/>
            <a:r>
              <a:rPr lang="en-US" altLang="ko-KR" dirty="0" err="1"/>
              <a:t>Github</a:t>
            </a:r>
            <a:endParaRPr lang="en-US" altLang="ko-KR" dirty="0"/>
          </a:p>
          <a:p>
            <a:r>
              <a:rPr lang="en-US" altLang="ko-KR" dirty="0"/>
              <a:t>Distribution </a:t>
            </a:r>
          </a:p>
          <a:p>
            <a:pPr lvl="1"/>
            <a:r>
              <a:rPr lang="en-US" altLang="ko-KR" dirty="0"/>
              <a:t>Personal Server(currently possible but, closed)  </a:t>
            </a:r>
          </a:p>
          <a:p>
            <a:pPr lvl="1"/>
            <a:r>
              <a:rPr lang="en-US" altLang="ko-KR" dirty="0"/>
              <a:t>AWS (</a:t>
            </a:r>
            <a:r>
              <a:rPr lang="ko-KR" altLang="en-US" dirty="0"/>
              <a:t>예정</a:t>
            </a:r>
            <a:r>
              <a:rPr lang="en-US" altLang="ko-K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3429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E46E-DBC6-21E5-DCA6-9D56EFF3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F62E1-4E8D-70C3-942D-67775FD6A9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03971" y="416294"/>
            <a:ext cx="3474969" cy="614374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A53D6-F320-5670-F2AB-FAF36A690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174" y="1390261"/>
            <a:ext cx="5756989" cy="5346441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현재 웹사이트의 목표를 소개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Bootstrap(navigation bar)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Media query(</a:t>
            </a:r>
            <a:r>
              <a:rPr lang="ko-KR" altLang="en-US" dirty="0"/>
              <a:t>일부</a:t>
            </a:r>
            <a:r>
              <a:rPr lang="en-US" altLang="ko-KR" dirty="0"/>
              <a:t>)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CSS(external, internal, inline)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header, section, footer </a:t>
            </a:r>
            <a:r>
              <a:rPr lang="ko-KR" altLang="en-US" dirty="0"/>
              <a:t>적용해서 </a:t>
            </a:r>
            <a:r>
              <a:rPr lang="en-US" altLang="ko-KR" dirty="0"/>
              <a:t>refactoring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Font-awesome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Free image (</a:t>
            </a:r>
            <a:r>
              <a:rPr lang="en-US" altLang="ko-KR" dirty="0" err="1"/>
              <a:t>shutterstock</a:t>
            </a:r>
            <a:r>
              <a:rPr lang="en-US" altLang="ko-KR" dirty="0"/>
              <a:t>)</a:t>
            </a:r>
            <a:r>
              <a:rPr lang="ko-KR" altLang="en-US" dirty="0"/>
              <a:t>활용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 </a:t>
            </a:r>
            <a:r>
              <a:rPr lang="en-US" altLang="ko-KR" dirty="0"/>
              <a:t>: Carousel</a:t>
            </a:r>
            <a:r>
              <a:rPr lang="ko-KR" altLang="en-US" dirty="0"/>
              <a:t>을 다른 프로젝트서 만들었었는데</a:t>
            </a:r>
            <a:r>
              <a:rPr lang="en-US" altLang="ko-KR" dirty="0"/>
              <a:t>, </a:t>
            </a:r>
            <a:r>
              <a:rPr lang="ko-KR" altLang="en-US" dirty="0"/>
              <a:t>시간이 없어서 </a:t>
            </a:r>
            <a:r>
              <a:rPr lang="ko-KR" altLang="en-US" dirty="0" err="1"/>
              <a:t>적용안하였음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Navigation Bar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</a:t>
            </a:r>
            <a:r>
              <a:rPr lang="ko-KR" altLang="en-US" dirty="0"/>
              <a:t>적용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학생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ko-KR" altLang="en-US" dirty="0" err="1"/>
              <a:t>수업섹션</a:t>
            </a:r>
            <a:r>
              <a:rPr lang="en-US" altLang="ko-KR" dirty="0"/>
              <a:t>, </a:t>
            </a:r>
            <a:r>
              <a:rPr lang="ko-KR" altLang="en-US" dirty="0" err="1"/>
              <a:t>학생섹션</a:t>
            </a:r>
            <a:r>
              <a:rPr lang="en-US" altLang="ko-KR" dirty="0"/>
              <a:t>, </a:t>
            </a:r>
            <a:r>
              <a:rPr lang="ko-KR" altLang="en-US" dirty="0"/>
              <a:t>장소 및 시간 섹션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선생님 </a:t>
            </a:r>
            <a:r>
              <a:rPr lang="en-US" altLang="ko-KR" dirty="0"/>
              <a:t>: 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학부모 </a:t>
            </a:r>
            <a:r>
              <a:rPr lang="ko-KR" altLang="en-US" dirty="0" err="1"/>
              <a:t>섹션제외하고</a:t>
            </a:r>
            <a:r>
              <a:rPr lang="ko-KR" altLang="en-US" dirty="0"/>
              <a:t> 모든 페이지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관리자 </a:t>
            </a:r>
            <a:r>
              <a:rPr lang="en-US" altLang="ko-KR" dirty="0"/>
              <a:t>: </a:t>
            </a:r>
            <a:r>
              <a:rPr lang="ko-KR" altLang="en-US" dirty="0"/>
              <a:t>모든 페이지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학부모 </a:t>
            </a:r>
            <a:r>
              <a:rPr lang="en-US" altLang="ko-KR" dirty="0"/>
              <a:t>: </a:t>
            </a:r>
            <a:r>
              <a:rPr lang="ko-KR" altLang="en-US" dirty="0"/>
              <a:t>선생님</a:t>
            </a:r>
            <a:r>
              <a:rPr lang="en-US" altLang="ko-KR" dirty="0"/>
              <a:t>, </a:t>
            </a:r>
            <a:r>
              <a:rPr lang="ko-KR" altLang="en-US" dirty="0"/>
              <a:t>관리자 </a:t>
            </a:r>
            <a:r>
              <a:rPr lang="ko-KR" altLang="en-US" dirty="0" err="1"/>
              <a:t>섹션제외하고</a:t>
            </a:r>
            <a:r>
              <a:rPr lang="ko-KR" altLang="en-US" dirty="0"/>
              <a:t> 모든 페이지 </a:t>
            </a:r>
            <a:r>
              <a:rPr lang="en-US" altLang="ko-KR" dirty="0"/>
              <a:t>(</a:t>
            </a:r>
            <a:r>
              <a:rPr lang="ko-KR" altLang="en-US" dirty="0"/>
              <a:t>미완성</a:t>
            </a:r>
            <a:r>
              <a:rPr lang="en-US" altLang="ko-KR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: </a:t>
            </a:r>
            <a:r>
              <a:rPr lang="ko-KR" altLang="en-US" dirty="0"/>
              <a:t>권한만료 기능필요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0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66DD-9A80-6C3F-77AD-F0EEC5C93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716" y="1176776"/>
            <a:ext cx="4396339" cy="41957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회원가입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Page 5</a:t>
            </a:r>
            <a:r>
              <a:rPr lang="ko-KR" altLang="en-US" dirty="0"/>
              <a:t>에 우측상단에 회원가입을 누르면</a:t>
            </a:r>
            <a:r>
              <a:rPr lang="en-US" altLang="ko-KR" dirty="0"/>
              <a:t>, </a:t>
            </a:r>
            <a:r>
              <a:rPr lang="ko-KR" altLang="en-US" dirty="0"/>
              <a:t>표시되는 화면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비밀번호는 암호화되어 저장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비밀번호확인은 </a:t>
            </a:r>
            <a:r>
              <a:rPr lang="en-US" altLang="ko-KR" dirty="0"/>
              <a:t>@transient</a:t>
            </a:r>
            <a:r>
              <a:rPr lang="ko-KR" altLang="en-US" dirty="0"/>
              <a:t>로 확인용으로만 사용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validation</a:t>
            </a:r>
            <a:r>
              <a:rPr lang="ko-KR" altLang="en-US" dirty="0"/>
              <a:t>을 적용하려고 하였으나 시간이 없어서 아직 안된 상태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Spring Security,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Id : Admin, pw : 1234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Id : Teacher1, pw : 1234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Id : User3, pw : 1234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Id : user10, pw : 1234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986908-6BDE-C5DB-CE87-EFEA6A2E2F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0740" y="1176776"/>
            <a:ext cx="5543550" cy="275021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07E8E-C8EC-EAE8-8F38-60E4AE5D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740" y="4010966"/>
            <a:ext cx="55435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A7CC-D218-782B-8165-11A5868D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AF5C-723A-52A7-561D-213B3BD87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331118"/>
            <a:ext cx="4396339" cy="41957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현재개설강의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현재 관리자에 의해 개설된 강의를 열람 할 수 있습니다</a:t>
            </a:r>
            <a:r>
              <a:rPr lang="en-US" altLang="ko-KR" dirty="0"/>
              <a:t>.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강의제목</a:t>
            </a:r>
            <a:r>
              <a:rPr lang="en-US" altLang="ko-KR" dirty="0"/>
              <a:t>, </a:t>
            </a:r>
            <a:r>
              <a:rPr lang="ko-KR" altLang="en-US" dirty="0"/>
              <a:t>시작날짜</a:t>
            </a:r>
            <a:r>
              <a:rPr lang="en-US" altLang="ko-KR" dirty="0"/>
              <a:t>, </a:t>
            </a:r>
            <a:r>
              <a:rPr lang="ko-KR" altLang="en-US" dirty="0"/>
              <a:t>종료날짜 등을 확인가능</a:t>
            </a:r>
            <a:r>
              <a:rPr lang="en-US" altLang="ko-KR" dirty="0"/>
              <a:t>, </a:t>
            </a:r>
            <a:r>
              <a:rPr lang="ko-KR" altLang="en-US" dirty="0"/>
              <a:t>수강신청버튼을 통해서 수강신청페이지로 이동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JSTL(&lt;</a:t>
            </a:r>
            <a:r>
              <a:rPr lang="en-US" altLang="ko-KR" dirty="0" err="1"/>
              <a:t>c:forEach</a:t>
            </a:r>
            <a:r>
              <a:rPr lang="en-US" altLang="ko-KR" dirty="0"/>
              <a:t>&gt;), Card(bootstrap), CSS(</a:t>
            </a:r>
            <a:r>
              <a:rPr lang="en-US" altLang="ko-KR" dirty="0" err="1"/>
              <a:t>float:left</a:t>
            </a:r>
            <a:r>
              <a:rPr lang="en-US" altLang="ko-KR" dirty="0"/>
              <a:t>)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수정할 내용</a:t>
            </a:r>
            <a:r>
              <a:rPr lang="en-US" altLang="ko-KR" dirty="0"/>
              <a:t> :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강의를 </a:t>
            </a:r>
            <a:r>
              <a:rPr lang="ko-KR" altLang="en-US" dirty="0" err="1"/>
              <a:t>클릭시</a:t>
            </a:r>
            <a:r>
              <a:rPr lang="ko-KR" altLang="en-US" dirty="0"/>
              <a:t> 강의 계획서를 다른 </a:t>
            </a:r>
            <a:r>
              <a:rPr lang="en-US" altLang="ko-KR" dirty="0"/>
              <a:t>browser</a:t>
            </a:r>
            <a:r>
              <a:rPr lang="ko-KR" altLang="en-US" dirty="0"/>
              <a:t>로 띄우는 기능 필요</a:t>
            </a:r>
            <a:r>
              <a:rPr lang="en-US" altLang="ko-KR" dirty="0"/>
              <a:t>,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ko-KR" altLang="en-US" dirty="0"/>
              <a:t>강의상태를 나타내는 </a:t>
            </a:r>
            <a:r>
              <a:rPr lang="en-US" altLang="ko-KR" dirty="0"/>
              <a:t>column</a:t>
            </a:r>
            <a:r>
              <a:rPr lang="ko-KR" altLang="en-US" dirty="0"/>
              <a:t>을 테이블에 추가할 필요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ko-KR" dirty="0"/>
              <a:t>background-image 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DDE9FAE-8FB6-EDCE-6929-2D37309D0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046" y="1331118"/>
            <a:ext cx="4395788" cy="3623451"/>
          </a:xfrm>
        </p:spPr>
      </p:pic>
    </p:spTree>
    <p:extLst>
      <p:ext uri="{BB962C8B-B14F-4D97-AF65-F5344CB8AC3E}">
        <p14:creationId xmlns:p14="http://schemas.microsoft.com/office/powerpoint/2010/main" val="464968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490</TotalTime>
  <Words>1875</Words>
  <Application>Microsoft Office PowerPoint</Application>
  <PresentationFormat>Widescreen</PresentationFormat>
  <Paragraphs>294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Ion</vt:lpstr>
      <vt:lpstr>개인 프로젝트  </vt:lpstr>
      <vt:lpstr>목차 </vt:lpstr>
      <vt:lpstr>구성 </vt:lpstr>
      <vt:lpstr>기능 </vt:lpstr>
      <vt:lpstr>PowerPoint Presentation</vt:lpstr>
      <vt:lpstr>기술 </vt:lpstr>
      <vt:lpstr>소개</vt:lpstr>
      <vt:lpstr>PowerPoint Presentation</vt:lpstr>
      <vt:lpstr>수업</vt:lpstr>
      <vt:lpstr>PowerPoint Presentation</vt:lpstr>
      <vt:lpstr>PowerPoint Presentation</vt:lpstr>
      <vt:lpstr>학생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선생님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관리자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학부모</vt:lpstr>
      <vt:lpstr>장소 및 시간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</dc:title>
  <dc:creator>Kim Hwang-Hu</dc:creator>
  <cp:lastModifiedBy>Kim Hwang-Hu</cp:lastModifiedBy>
  <cp:revision>94</cp:revision>
  <dcterms:created xsi:type="dcterms:W3CDTF">2023-01-27T00:29:37Z</dcterms:created>
  <dcterms:modified xsi:type="dcterms:W3CDTF">2023-01-27T08:40:44Z</dcterms:modified>
</cp:coreProperties>
</file>